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1"/>
  </p:notesMasterIdLst>
  <p:sldIdLst>
    <p:sldId id="259" r:id="rId2"/>
    <p:sldId id="1083" r:id="rId3"/>
    <p:sldId id="1084" r:id="rId4"/>
    <p:sldId id="1079" r:id="rId5"/>
    <p:sldId id="1078" r:id="rId6"/>
    <p:sldId id="1080" r:id="rId7"/>
    <p:sldId id="1085" r:id="rId8"/>
    <p:sldId id="1082" r:id="rId9"/>
    <p:sldId id="1086" r:id="rId10"/>
  </p:sldIdLst>
  <p:sldSz cx="9144000" cy="6858000" type="screen4x3"/>
  <p:notesSz cx="6797675" cy="9926638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73">
          <p15:clr>
            <a:srgbClr val="A4A3A4"/>
          </p15:clr>
        </p15:guide>
        <p15:guide id="4" orient="horz" pos="310">
          <p15:clr>
            <a:srgbClr val="A4A3A4"/>
          </p15:clr>
        </p15:guide>
        <p15:guide id="5" orient="horz" pos="481">
          <p15:clr>
            <a:srgbClr val="A4A3A4"/>
          </p15:clr>
        </p15:guide>
        <p15:guide id="6" pos="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FF0000"/>
    <a:srgbClr val="FF7C80"/>
    <a:srgbClr val="FF9900"/>
    <a:srgbClr val="EC1C24"/>
    <a:srgbClr val="E30B0B"/>
    <a:srgbClr val="D9072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0" autoAdjust="0"/>
    <p:restoredTop sz="96416" autoAdjust="0"/>
  </p:normalViewPr>
  <p:slideViewPr>
    <p:cSldViewPr snapToGrid="0" snapToObjects="1">
      <p:cViewPr varScale="1">
        <p:scale>
          <a:sx n="110" d="100"/>
          <a:sy n="110" d="100"/>
        </p:scale>
        <p:origin x="1884" y="108"/>
      </p:cViewPr>
      <p:guideLst>
        <p:guide orient="horz" pos="2160"/>
        <p:guide pos="2880"/>
        <p:guide orient="horz" pos="3873"/>
        <p:guide orient="horz" pos="310"/>
        <p:guide orient="horz" pos="481"/>
        <p:guide pos="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5A92F3-EF2B-4819-954B-6D1A398C5CC9}" type="datetimeFigureOut">
              <a:rPr lang="de-DE"/>
              <a:pPr>
                <a:defRPr/>
              </a:pPr>
              <a:t>22.10.2019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59DFA6-508F-4EE7-84F8-0BAC34C5DF1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63161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fld id="{66802CFF-994C-4FE9-931C-22957DF71F1D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</p:spTree>
    <p:extLst>
      <p:ext uri="{BB962C8B-B14F-4D97-AF65-F5344CB8AC3E}">
        <p14:creationId xmlns:p14="http://schemas.microsoft.com/office/powerpoint/2010/main" val="237975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-Zwischen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37"/>
          <p:cNvSpPr txBox="1">
            <a:spLocks noChangeArrowheads="1"/>
          </p:cNvSpPr>
          <p:nvPr/>
        </p:nvSpPr>
        <p:spPr bwMode="auto">
          <a:xfrm>
            <a:off x="6024563" y="530225"/>
            <a:ext cx="2049462" cy="595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773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 marL="452438" algn="r" eaLnBrk="1" hangingPunct="1">
              <a:lnSpc>
                <a:spcPts val="1000"/>
              </a:lnSpc>
              <a:spcAft>
                <a:spcPts val="1000"/>
              </a:spcAft>
              <a:defRPr/>
            </a:pPr>
            <a:r>
              <a:rPr lang="de-DE" altLang="de-DE" sz="1000" b="1" dirty="0"/>
              <a:t>Gewerkschaft</a:t>
            </a:r>
            <a:br>
              <a:rPr lang="de-DE" altLang="de-DE" sz="1000" dirty="0"/>
            </a:br>
            <a:r>
              <a:rPr lang="de-DE" altLang="de-DE" sz="1000" b="1" dirty="0"/>
              <a:t>Erziehung und Wissenschaft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Landesverband</a:t>
            </a:r>
            <a:br>
              <a:rPr lang="de-DE" altLang="de-DE" sz="1000" b="1" dirty="0">
                <a:solidFill>
                  <a:srgbClr val="EC1C24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Niedersachsen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br>
              <a:rPr lang="de-DE" altLang="de-DE" sz="1100" dirty="0"/>
            </a:br>
            <a:endParaRPr lang="de-DE" altLang="de-DE" sz="1000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0257" y="2651689"/>
            <a:ext cx="8120208" cy="662575"/>
          </a:xfrm>
        </p:spPr>
        <p:txBody>
          <a:bodyPr anchor="b">
            <a:spAutoFit/>
          </a:bodyPr>
          <a:lstStyle>
            <a:lvl1pPr>
              <a:lnSpc>
                <a:spcPts val="5000"/>
              </a:lnSpc>
              <a:defRPr sz="500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2"/>
          </p:nvPr>
        </p:nvSpPr>
        <p:spPr>
          <a:xfrm>
            <a:off x="660256" y="3489588"/>
            <a:ext cx="8134551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400" y="6532563"/>
            <a:ext cx="1458913" cy="325437"/>
          </a:xfrm>
        </p:spPr>
        <p:txBody>
          <a:bodyPr/>
          <a:lstStyle>
            <a:lvl1pPr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08.12.2014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6738" y="6532563"/>
            <a:ext cx="608012" cy="325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CBF5-92BA-4925-9895-4D13CD3C33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8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W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37"/>
          <p:cNvSpPr txBox="1">
            <a:spLocks noChangeArrowheads="1"/>
          </p:cNvSpPr>
          <p:nvPr/>
        </p:nvSpPr>
        <p:spPr bwMode="auto">
          <a:xfrm>
            <a:off x="6024563" y="530225"/>
            <a:ext cx="2049462" cy="595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773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 marL="452438" algn="r" eaLnBrk="1" hangingPunct="1">
              <a:lnSpc>
                <a:spcPts val="1000"/>
              </a:lnSpc>
              <a:spcAft>
                <a:spcPts val="1000"/>
              </a:spcAft>
              <a:defRPr/>
            </a:pPr>
            <a:r>
              <a:rPr lang="de-DE" altLang="de-DE" sz="1000" b="1" dirty="0"/>
              <a:t>Gewerkschaft</a:t>
            </a:r>
            <a:br>
              <a:rPr lang="de-DE" altLang="de-DE" sz="1000" dirty="0"/>
            </a:br>
            <a:r>
              <a:rPr lang="de-DE" altLang="de-DE" sz="1000" b="1" dirty="0"/>
              <a:t>Erziehung und Wissenschaft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Niedersachsen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br>
              <a:rPr lang="de-DE" altLang="de-DE" sz="1100" dirty="0"/>
            </a:br>
            <a:endParaRPr lang="de-DE" altLang="de-DE" sz="1000" b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844" y="1429544"/>
            <a:ext cx="8133619" cy="8509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844" y="2401094"/>
            <a:ext cx="8133619" cy="38274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400" y="6532563"/>
            <a:ext cx="1458913" cy="325437"/>
          </a:xfrm>
        </p:spPr>
        <p:txBody>
          <a:bodyPr/>
          <a:lstStyle>
            <a:lvl1pPr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08.12.2014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6738" y="6532563"/>
            <a:ext cx="608012" cy="325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E260-0F05-4CA2-9E5B-69752FB297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536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-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7"/>
          <p:cNvSpPr txBox="1">
            <a:spLocks noChangeArrowheads="1"/>
          </p:cNvSpPr>
          <p:nvPr/>
        </p:nvSpPr>
        <p:spPr bwMode="auto">
          <a:xfrm>
            <a:off x="6024563" y="530225"/>
            <a:ext cx="2049462" cy="595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773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 marL="452438" algn="r" eaLnBrk="1" hangingPunct="1">
              <a:lnSpc>
                <a:spcPts val="1000"/>
              </a:lnSpc>
              <a:spcAft>
                <a:spcPts val="1000"/>
              </a:spcAft>
              <a:defRPr/>
            </a:pPr>
            <a:r>
              <a:rPr lang="de-DE" altLang="de-DE" sz="1000" b="1" dirty="0"/>
              <a:t>Gewerkschaft</a:t>
            </a:r>
            <a:br>
              <a:rPr lang="de-DE" altLang="de-DE" sz="1000" dirty="0"/>
            </a:br>
            <a:r>
              <a:rPr lang="de-DE" altLang="de-DE" sz="1000" b="1" dirty="0"/>
              <a:t>Erziehung und Wissenschaft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Niedersachsen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br>
              <a:rPr lang="de-DE" altLang="de-DE" sz="1100" dirty="0"/>
            </a:br>
            <a:endParaRPr lang="de-DE" altLang="de-DE" sz="1000" b="1" dirty="0">
              <a:solidFill>
                <a:srgbClr val="FF0000"/>
              </a:solidFill>
            </a:endParaRPr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>
          <a:xfrm>
            <a:off x="646113" y="1416605"/>
            <a:ext cx="8148637" cy="4848225"/>
          </a:xfrm>
        </p:spPr>
        <p:txBody>
          <a:bodyPr/>
          <a:lstStyle>
            <a:lvl1pPr>
              <a:defRPr/>
            </a:lvl1pPr>
            <a:lvl5pPr marL="892175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>
          <a:xfrm>
            <a:off x="660400" y="6532563"/>
            <a:ext cx="1458913" cy="325437"/>
          </a:xfrm>
        </p:spPr>
        <p:txBody>
          <a:bodyPr/>
          <a:lstStyle>
            <a:lvl1pPr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08.12.2014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8186738" y="6532563"/>
            <a:ext cx="608012" cy="325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21AA-63EB-46AF-AD8F-CC1F222BE5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314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-Folie Doppe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37"/>
          <p:cNvSpPr txBox="1">
            <a:spLocks noChangeArrowheads="1"/>
          </p:cNvSpPr>
          <p:nvPr/>
        </p:nvSpPr>
        <p:spPr bwMode="auto">
          <a:xfrm>
            <a:off x="6024563" y="530225"/>
            <a:ext cx="2049462" cy="595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773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 marL="452438" algn="r" eaLnBrk="1" hangingPunct="1">
              <a:lnSpc>
                <a:spcPts val="1000"/>
              </a:lnSpc>
              <a:spcAft>
                <a:spcPts val="1000"/>
              </a:spcAft>
              <a:defRPr/>
            </a:pPr>
            <a:r>
              <a:rPr lang="de-DE" altLang="de-DE" sz="1000" b="1" dirty="0"/>
              <a:t>Gewerkschaft</a:t>
            </a:r>
            <a:br>
              <a:rPr lang="de-DE" altLang="de-DE" sz="1000" dirty="0"/>
            </a:br>
            <a:r>
              <a:rPr lang="de-DE" altLang="de-DE" sz="1000" b="1" dirty="0"/>
              <a:t>Erziehung und Wissenschaft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Landesverband</a:t>
            </a:r>
            <a:br>
              <a:rPr lang="de-DE" altLang="de-DE" sz="1000" b="1" dirty="0">
                <a:solidFill>
                  <a:srgbClr val="EC1C24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Niedersachsen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br>
              <a:rPr lang="de-DE" altLang="de-DE" sz="1100" dirty="0"/>
            </a:br>
            <a:endParaRPr lang="de-DE" altLang="de-DE" sz="1000" b="1" dirty="0">
              <a:solidFill>
                <a:srgbClr val="FF000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0400" y="1416521"/>
            <a:ext cx="3958582" cy="614246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0400" y="2154888"/>
            <a:ext cx="3958582" cy="401450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006475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48226" y="1416519"/>
            <a:ext cx="3960137" cy="614248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48226" y="2154888"/>
            <a:ext cx="3960137" cy="40145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006475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400" y="6532563"/>
            <a:ext cx="1458913" cy="325437"/>
          </a:xfrm>
        </p:spPr>
        <p:txBody>
          <a:bodyPr/>
          <a:lstStyle>
            <a:lvl1pPr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08.12.2014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6738" y="6532563"/>
            <a:ext cx="608012" cy="325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4E13-4D1B-473D-83A6-88F1D1FD33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67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-Folie Doppelspalt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7"/>
          <p:cNvSpPr txBox="1">
            <a:spLocks noChangeArrowheads="1"/>
          </p:cNvSpPr>
          <p:nvPr/>
        </p:nvSpPr>
        <p:spPr bwMode="auto">
          <a:xfrm>
            <a:off x="6024563" y="530225"/>
            <a:ext cx="2049462" cy="595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773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 marL="452438" algn="r" eaLnBrk="1" hangingPunct="1">
              <a:lnSpc>
                <a:spcPts val="1000"/>
              </a:lnSpc>
              <a:spcAft>
                <a:spcPts val="1000"/>
              </a:spcAft>
              <a:defRPr/>
            </a:pPr>
            <a:r>
              <a:rPr lang="de-DE" altLang="de-DE" sz="1000" b="1" dirty="0"/>
              <a:t>Gewerkschaft</a:t>
            </a:r>
            <a:br>
              <a:rPr lang="de-DE" altLang="de-DE" sz="1000" dirty="0"/>
            </a:br>
            <a:r>
              <a:rPr lang="de-DE" altLang="de-DE" sz="1000" b="1" dirty="0"/>
              <a:t>Erziehung und Wissenschaft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Landesverband</a:t>
            </a:r>
            <a:br>
              <a:rPr lang="de-DE" altLang="de-DE" sz="1000" b="1" dirty="0">
                <a:solidFill>
                  <a:srgbClr val="EC1C24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Niedersachsen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br>
              <a:rPr lang="de-DE" altLang="de-DE" sz="1100" dirty="0"/>
            </a:br>
            <a:endParaRPr lang="de-DE" altLang="de-DE" sz="1000" b="1" dirty="0">
              <a:solidFill>
                <a:srgbClr val="FF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6845" y="1423508"/>
            <a:ext cx="3958582" cy="47590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006475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34671" y="1415862"/>
            <a:ext cx="3960137" cy="47666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006475" indent="-2857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400" y="6532563"/>
            <a:ext cx="1458913" cy="325437"/>
          </a:xfrm>
        </p:spPr>
        <p:txBody>
          <a:bodyPr/>
          <a:lstStyle>
            <a:lvl1pPr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08.12.2014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6738" y="6532563"/>
            <a:ext cx="608012" cy="325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A3AB5-4FB5-473E-84E0-3F7601E86E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13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-Folie Extra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altLang="de-DE"/>
              <a:t>Textmasterformat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660400" y="6532563"/>
            <a:ext cx="1458913" cy="325437"/>
          </a:xfrm>
        </p:spPr>
        <p:txBody>
          <a:bodyPr/>
          <a:lstStyle>
            <a:lvl1pPr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08.12.2014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de-DE" alt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86738" y="6532563"/>
            <a:ext cx="608012" cy="325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E4FFA-44E9-48E4-B151-C3B0891E54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922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46113" y="1422400"/>
            <a:ext cx="81343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Im Folienmaster können Schriftart, -farbe und -größe sowie der Folienhintergrund verändert werden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6113" y="2408238"/>
            <a:ext cx="81343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>
                <a:sym typeface="Wingdings" pitchFamily="2" charset="2"/>
              </a:rPr>
              <a:t>PowerPoint ist am besten für Stichworte und kurze Sätze geeignet</a:t>
            </a:r>
          </a:p>
          <a:p>
            <a:pPr lvl="0"/>
            <a:r>
              <a:rPr lang="de-DE" altLang="de-DE">
                <a:sym typeface="Wingdings" pitchFamily="2" charset="2"/>
              </a:rPr>
              <a:t>Die Präsentation soll Vorträge unterstützen, nicht ersetzen</a:t>
            </a:r>
          </a:p>
          <a:p>
            <a:pPr lvl="0"/>
            <a:r>
              <a:rPr lang="de-DE" altLang="de-DE">
                <a:sym typeface="Wingdings" pitchFamily="2" charset="2"/>
              </a:rPr>
              <a:t>Deshalb beginnt jede Zeile mit einem Aufzählungszeichen</a:t>
            </a:r>
          </a:p>
          <a:p>
            <a:pPr lvl="0"/>
            <a:endParaRPr lang="de-DE" altLang="de-DE">
              <a:sym typeface="Wingdings" pitchFamily="2" charset="2"/>
            </a:endParaRPr>
          </a:p>
          <a:p>
            <a:pPr lvl="0"/>
            <a:r>
              <a:rPr lang="de-DE" altLang="de-DE">
                <a:sym typeface="Wingdings" pitchFamily="2" charset="2"/>
              </a:rPr>
              <a:t>Erste Ebene in Calibri 20 Punkt</a:t>
            </a:r>
          </a:p>
          <a:p>
            <a:pPr lvl="1"/>
            <a:r>
              <a:rPr lang="de-DE" altLang="de-DE"/>
              <a:t>Zweite Ebene in 18 Punkt</a:t>
            </a:r>
          </a:p>
          <a:p>
            <a:pPr lvl="2"/>
            <a:r>
              <a:rPr lang="de-DE" altLang="de-DE"/>
              <a:t>Dritte Ebene in 16 Punkt</a:t>
            </a:r>
          </a:p>
          <a:p>
            <a:pPr lvl="3"/>
            <a:r>
              <a:rPr lang="de-DE" altLang="de-DE"/>
              <a:t>weitere Ebenen in 14 Punkt</a:t>
            </a:r>
          </a:p>
          <a:p>
            <a:pPr lvl="3"/>
            <a:endParaRPr lang="de-DE" altLang="de-DE"/>
          </a:p>
          <a:p>
            <a:pPr lvl="3"/>
            <a:endParaRPr lang="de-DE" altLang="de-DE"/>
          </a:p>
          <a:p>
            <a:pPr lvl="0"/>
            <a:r>
              <a:rPr lang="de-DE" altLang="de-DE">
                <a:sym typeface="Wingdings" pitchFamily="2" charset="2"/>
              </a:rPr>
              <a:t>Viel Spaß!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46113" y="6532563"/>
            <a:ext cx="1462087" cy="3254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08.12.2014</a:t>
            </a: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200" y="6545263"/>
            <a:ext cx="590550" cy="3127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258330D-0006-421D-8C91-63641D153A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054" name="Bild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27263" y="6532563"/>
            <a:ext cx="5837237" cy="325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de-DE"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eneva" charset="-128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Textfeld 37"/>
          <p:cNvSpPr txBox="1">
            <a:spLocks noChangeArrowheads="1"/>
          </p:cNvSpPr>
          <p:nvPr/>
        </p:nvSpPr>
        <p:spPr bwMode="auto">
          <a:xfrm>
            <a:off x="6024563" y="530225"/>
            <a:ext cx="2049462" cy="5953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773113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 marL="452438" algn="r" eaLnBrk="1" hangingPunct="1">
              <a:lnSpc>
                <a:spcPts val="1000"/>
              </a:lnSpc>
              <a:spcAft>
                <a:spcPts val="1000"/>
              </a:spcAft>
              <a:defRPr/>
            </a:pPr>
            <a:r>
              <a:rPr lang="de-DE" altLang="de-DE" sz="1000" b="1" dirty="0"/>
              <a:t>Gewerkschaft</a:t>
            </a:r>
            <a:br>
              <a:rPr lang="de-DE" altLang="de-DE" sz="1000" dirty="0"/>
            </a:br>
            <a:r>
              <a:rPr lang="de-DE" altLang="de-DE" sz="1000" b="1" dirty="0"/>
              <a:t>Erziehung und Wissenschaft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Landesverband</a:t>
            </a:r>
            <a:br>
              <a:rPr lang="de-DE" altLang="de-DE" sz="1000" b="1" dirty="0">
                <a:solidFill>
                  <a:srgbClr val="EC1C24"/>
                </a:solidFill>
              </a:rPr>
            </a:br>
            <a:r>
              <a:rPr lang="de-DE" altLang="de-DE" sz="1000" b="1" dirty="0">
                <a:solidFill>
                  <a:srgbClr val="EC1C24"/>
                </a:solidFill>
              </a:rPr>
              <a:t>Niedersachsen</a:t>
            </a:r>
            <a:br>
              <a:rPr lang="de-DE" altLang="de-DE" sz="1000" b="1" dirty="0">
                <a:solidFill>
                  <a:srgbClr val="FF0000"/>
                </a:solidFill>
              </a:rPr>
            </a:br>
            <a:br>
              <a:rPr lang="de-DE" altLang="de-DE" sz="1100" dirty="0"/>
            </a:br>
            <a:endParaRPr lang="de-DE" altLang="de-DE" sz="1000" b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hf sldNum="0" hdr="0" ftr="0" dt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lang="de-DE" sz="28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Clr>
          <a:srgbClr val="D90723"/>
        </a:buClr>
        <a:buSzPct val="120000"/>
        <a:buFont typeface="Lucida Grande" charset="0"/>
        <a:buChar char="•"/>
        <a:defRPr sz="2000" kern="1200">
          <a:solidFill>
            <a:schemeClr val="tx1"/>
          </a:solidFill>
          <a:latin typeface="+mn-lt"/>
          <a:ea typeface="Geneva" charset="0"/>
          <a:cs typeface="Geneva" charset="0"/>
          <a:sym typeface="Wingdings" pitchFamily="2" charset="2"/>
        </a:defRPr>
      </a:lvl1pPr>
      <a:lvl2pPr marL="541338" indent="-274638" algn="l" defTabSz="457200" rtl="0" eaLnBrk="0" fontAlgn="base" hangingPunct="0">
        <a:spcBef>
          <a:spcPts val="300"/>
        </a:spcBef>
        <a:spcAft>
          <a:spcPct val="0"/>
        </a:spcAft>
        <a:buClr>
          <a:srgbClr val="D90723"/>
        </a:buClr>
        <a:buSzPct val="10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720725" indent="-182563" algn="l" defTabSz="457200" rtl="0" eaLnBrk="0" fontAlgn="base" hangingPunct="0">
        <a:spcBef>
          <a:spcPct val="20000"/>
        </a:spcBef>
        <a:spcAft>
          <a:spcPct val="0"/>
        </a:spcAft>
        <a:buClr>
          <a:srgbClr val="D9072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892175" indent="-171450" algn="l" defTabSz="457200" rtl="0" eaLnBrk="0" fontAlgn="base" hangingPunct="0">
        <a:spcBef>
          <a:spcPct val="20000"/>
        </a:spcBef>
        <a:spcAft>
          <a:spcPct val="0"/>
        </a:spcAft>
        <a:buClr>
          <a:srgbClr val="D90723"/>
        </a:buClr>
        <a:buFont typeface="Arial" pitchFamily="34" charset="0"/>
        <a:buChar char="•"/>
        <a:defRPr lang="de-DE" altLang="de-DE" sz="1400" kern="1200" dirty="0">
          <a:solidFill>
            <a:schemeClr val="tx1"/>
          </a:solidFill>
          <a:latin typeface="+mn-lt"/>
          <a:ea typeface="Geneva" charset="0"/>
          <a:cs typeface="+mn-cs"/>
        </a:defRPr>
      </a:lvl4pPr>
      <a:lvl5pPr marL="720725" algn="l" defTabSz="457200" rtl="0" eaLnBrk="0" fontAlgn="base" hangingPunct="0">
        <a:spcBef>
          <a:spcPct val="20000"/>
        </a:spcBef>
        <a:spcAft>
          <a:spcPct val="0"/>
        </a:spcAft>
        <a:buClr>
          <a:srgbClr val="D90723"/>
        </a:buClr>
        <a:buFont typeface="Arial" pitchFamily="34" charset="0"/>
        <a:defRPr sz="14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47663" y="1785938"/>
            <a:ext cx="8804275" cy="3700462"/>
          </a:xfrm>
          <a:prstGeom prst="rect">
            <a:avLst/>
          </a:prstGeom>
          <a:solidFill>
            <a:srgbClr val="EE2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363" name="Bild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7" t="2724" r="1076"/>
          <a:stretch>
            <a:fillRect/>
          </a:stretch>
        </p:blipFill>
        <p:spPr bwMode="auto">
          <a:xfrm>
            <a:off x="0" y="1709738"/>
            <a:ext cx="1674813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ild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8" t="-7404" b="-2"/>
          <a:stretch>
            <a:fillRect/>
          </a:stretch>
        </p:blipFill>
        <p:spPr bwMode="auto">
          <a:xfrm>
            <a:off x="0" y="1508125"/>
            <a:ext cx="12525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Untertitel 2"/>
          <p:cNvSpPr txBox="1">
            <a:spLocks/>
          </p:cNvSpPr>
          <p:nvPr/>
        </p:nvSpPr>
        <p:spPr bwMode="auto">
          <a:xfrm>
            <a:off x="1674813" y="1446213"/>
            <a:ext cx="452596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D90723"/>
              </a:buClr>
              <a:buSzPct val="120000"/>
              <a:buFont typeface="Lucida Grande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Geneva" charset="-128"/>
                <a:sym typeface="Wingdings" pitchFamily="2" charset="2"/>
              </a:defRPr>
            </a:lvl1pPr>
            <a:lvl2pPr marL="541338" indent="-274638">
              <a:spcBef>
                <a:spcPts val="300"/>
              </a:spcBef>
              <a:buClr>
                <a:srgbClr val="D90723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720725" indent="-182563">
              <a:spcBef>
                <a:spcPct val="20000"/>
              </a:spcBef>
              <a:buClr>
                <a:srgbClr val="D90723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892175" indent="-171450">
              <a:spcBef>
                <a:spcPct val="20000"/>
              </a:spcBef>
              <a:buClr>
                <a:srgbClr val="D9072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buFont typeface="Lucida Grande" charset="0"/>
              <a:buNone/>
            </a:pPr>
            <a:r>
              <a:rPr lang="de-DE" altLang="de-DE" sz="1200" b="1" dirty="0">
                <a:solidFill>
                  <a:srgbClr val="000000"/>
                </a:solidFill>
              </a:rPr>
              <a:t>// </a:t>
            </a:r>
            <a:r>
              <a:rPr lang="de-DE" altLang="de-DE" sz="1200" b="1" dirty="0">
                <a:solidFill>
                  <a:srgbClr val="FF0000"/>
                </a:solidFill>
              </a:rPr>
              <a:t>Kampagnenvorlage </a:t>
            </a:r>
            <a:r>
              <a:rPr lang="de-DE" altLang="de-DE" sz="1200" b="1" dirty="0"/>
              <a:t>//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1260475" y="2497138"/>
            <a:ext cx="734377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34988" indent="-534988">
              <a:spcBef>
                <a:spcPct val="20000"/>
              </a:spcBef>
              <a:buClr>
                <a:srgbClr val="D90723"/>
              </a:buClr>
              <a:buSzPct val="120000"/>
              <a:buFont typeface="Lucida Grande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Geneva" charset="-128"/>
                <a:sym typeface="Wingdings" pitchFamily="2" charset="2"/>
              </a:defRPr>
            </a:lvl1pPr>
            <a:lvl2pPr marL="541338" indent="-274638">
              <a:spcBef>
                <a:spcPts val="300"/>
              </a:spcBef>
              <a:buClr>
                <a:srgbClr val="D90723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2pPr>
            <a:lvl3pPr marL="720725" indent="-182563">
              <a:spcBef>
                <a:spcPct val="20000"/>
              </a:spcBef>
              <a:buClr>
                <a:srgbClr val="D90723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3pPr>
            <a:lvl4pPr marL="892175" indent="-171450">
              <a:spcBef>
                <a:spcPct val="20000"/>
              </a:spcBef>
              <a:buClr>
                <a:srgbClr val="D90723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90723"/>
              </a:buClr>
              <a:buFont typeface="Arial" pitchFamily="34" charset="0"/>
              <a:defRPr sz="1400">
                <a:solidFill>
                  <a:schemeClr val="tx1"/>
                </a:solidFill>
                <a:latin typeface="Calibri" pitchFamily="34" charset="0"/>
                <a:ea typeface="Geneva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400" b="1" dirty="0">
                <a:solidFill>
                  <a:schemeClr val="bg1"/>
                </a:solidFill>
              </a:rPr>
              <a:t>	Musterdatei</a:t>
            </a:r>
            <a:endParaRPr lang="de-DE" altLang="de-DE" sz="4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altLang="de-DE" sz="4400" dirty="0">
                <a:solidFill>
                  <a:schemeClr val="bg1"/>
                </a:solidFill>
              </a:rPr>
              <a:t>	Kampagne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lement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5" y="1643911"/>
            <a:ext cx="7659995" cy="34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2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1955" y="2449354"/>
            <a:ext cx="6518508" cy="850900"/>
          </a:xfrm>
        </p:spPr>
        <p:txBody>
          <a:bodyPr/>
          <a:lstStyle/>
          <a:p>
            <a:r>
              <a:rPr lang="de-DE" dirty="0"/>
              <a:t>Mustervorlage für die </a:t>
            </a:r>
            <a:br>
              <a:rPr lang="de-DE" dirty="0"/>
            </a:br>
            <a:r>
              <a:rPr lang="de-DE" dirty="0"/>
              <a:t>Personalratswahlen-Kampagne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1955" y="3133513"/>
            <a:ext cx="6518508" cy="1488854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dirty="0">
                <a:solidFill>
                  <a:prstClr val="black"/>
                </a:solidFill>
              </a:rPr>
              <a:t>Alle Elemente zur freien Verfügung.</a:t>
            </a:r>
          </a:p>
          <a:p>
            <a:pPr marL="0" indent="0" algn="ctr">
              <a:buNone/>
            </a:pPr>
            <a:endParaRPr lang="de-DE" b="1" dirty="0"/>
          </a:p>
        </p:txBody>
      </p:sp>
      <p:pic>
        <p:nvPicPr>
          <p:cNvPr id="5" name="Bild 4" descr="Element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385"/>
            <a:ext cx="1578176" cy="717491"/>
          </a:xfrm>
          <a:prstGeom prst="rect">
            <a:avLst/>
          </a:prstGeom>
        </p:spPr>
      </p:pic>
      <p:pic>
        <p:nvPicPr>
          <p:cNvPr id="9" name="Bild 8" descr="Element 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" y="2449354"/>
            <a:ext cx="1392936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Element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76" y="3133513"/>
            <a:ext cx="1583794" cy="1583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1955" y="2449354"/>
            <a:ext cx="6518508" cy="850900"/>
          </a:xfrm>
        </p:spPr>
        <p:txBody>
          <a:bodyPr/>
          <a:lstStyle/>
          <a:p>
            <a:r>
              <a:rPr lang="de-DE" dirty="0"/>
              <a:t>Mustervorlage für die </a:t>
            </a:r>
            <a:br>
              <a:rPr lang="de-DE" dirty="0"/>
            </a:br>
            <a:r>
              <a:rPr lang="de-DE" dirty="0"/>
              <a:t>Personalratswahlen-Kampagne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1955" y="3133513"/>
            <a:ext cx="6518508" cy="1488854"/>
          </a:xfrm>
        </p:spPr>
        <p:txBody>
          <a:bodyPr/>
          <a:lstStyle/>
          <a:p>
            <a:pPr marL="0" lvl="0" indent="0">
              <a:buNone/>
            </a:pPr>
            <a:r>
              <a:rPr lang="de-DE" sz="2400" dirty="0">
                <a:solidFill>
                  <a:prstClr val="black"/>
                </a:solidFill>
              </a:rPr>
              <a:t>Alle Elemente zur freien Verfügung.</a:t>
            </a:r>
          </a:p>
          <a:p>
            <a:pPr marL="0" indent="0" algn="ctr">
              <a:buNone/>
            </a:pPr>
            <a:endParaRPr lang="de-DE" b="1" dirty="0"/>
          </a:p>
        </p:txBody>
      </p:sp>
      <p:pic>
        <p:nvPicPr>
          <p:cNvPr id="5" name="Bild 4" descr="Element 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385"/>
            <a:ext cx="1578176" cy="717491"/>
          </a:xfrm>
          <a:prstGeom prst="rect">
            <a:avLst/>
          </a:prstGeom>
        </p:spPr>
      </p:pic>
      <p:pic>
        <p:nvPicPr>
          <p:cNvPr id="9" name="Bild 8" descr="Element 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" y="2449354"/>
            <a:ext cx="1392936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9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lement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2" y="1236001"/>
            <a:ext cx="3500764" cy="1591563"/>
          </a:xfrm>
          <a:prstGeom prst="rect">
            <a:avLst/>
          </a:prstGeom>
        </p:spPr>
      </p:pic>
      <p:pic>
        <p:nvPicPr>
          <p:cNvPr id="6" name="Bild 5" descr="Element 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15" y="3778899"/>
            <a:ext cx="2706623" cy="2706623"/>
          </a:xfrm>
          <a:prstGeom prst="rect">
            <a:avLst/>
          </a:prstGeom>
        </p:spPr>
      </p:pic>
      <p:pic>
        <p:nvPicPr>
          <p:cNvPr id="9" name="Bild 8" descr="Element 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35" y="3778898"/>
            <a:ext cx="1847088" cy="2706624"/>
          </a:xfrm>
          <a:prstGeom prst="rect">
            <a:avLst/>
          </a:prstGeom>
        </p:spPr>
      </p:pic>
      <p:pic>
        <p:nvPicPr>
          <p:cNvPr id="10" name="Bild 9" descr="Element 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45" y="3711014"/>
            <a:ext cx="2477571" cy="2774508"/>
          </a:xfrm>
          <a:prstGeom prst="rect">
            <a:avLst/>
          </a:prstGeom>
        </p:spPr>
      </p:pic>
      <p:pic>
        <p:nvPicPr>
          <p:cNvPr id="13" name="Bild 12" descr="Element 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3811" y="4922742"/>
            <a:ext cx="2440062" cy="361817"/>
          </a:xfrm>
          <a:prstGeom prst="rect">
            <a:avLst/>
          </a:prstGeom>
        </p:spPr>
      </p:pic>
      <p:pic>
        <p:nvPicPr>
          <p:cNvPr id="14" name="Bild 13" descr="Element 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51" y="2465747"/>
            <a:ext cx="2440062" cy="3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4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Element 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" y="2414391"/>
            <a:ext cx="3573745" cy="1414120"/>
          </a:xfrm>
          <a:prstGeom prst="rect">
            <a:avLst/>
          </a:prstGeom>
        </p:spPr>
      </p:pic>
      <p:pic>
        <p:nvPicPr>
          <p:cNvPr id="8" name="Bild 7" descr="Element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96" y="5541927"/>
            <a:ext cx="4118472" cy="610696"/>
          </a:xfrm>
          <a:prstGeom prst="rect">
            <a:avLst/>
          </a:prstGeom>
        </p:spPr>
      </p:pic>
      <p:pic>
        <p:nvPicPr>
          <p:cNvPr id="9" name="Bild 8" descr="Element 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96" y="2348713"/>
            <a:ext cx="4088249" cy="2961073"/>
          </a:xfrm>
          <a:prstGeom prst="rect">
            <a:avLst/>
          </a:prstGeom>
        </p:spPr>
      </p:pic>
      <p:pic>
        <p:nvPicPr>
          <p:cNvPr id="10" name="Bild 9" descr="Element 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385"/>
            <a:ext cx="1578176" cy="7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5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Element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32377"/>
            <a:ext cx="3601543" cy="1401569"/>
          </a:xfrm>
          <a:prstGeom prst="rect">
            <a:avLst/>
          </a:prstGeom>
        </p:spPr>
      </p:pic>
      <p:pic>
        <p:nvPicPr>
          <p:cNvPr id="6" name="Bild 5" descr="Element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96" y="5537692"/>
            <a:ext cx="4118472" cy="610696"/>
          </a:xfrm>
          <a:prstGeom prst="rect">
            <a:avLst/>
          </a:prstGeom>
        </p:spPr>
      </p:pic>
      <p:pic>
        <p:nvPicPr>
          <p:cNvPr id="7" name="Bild 6" descr="Element 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96" y="2344478"/>
            <a:ext cx="4088249" cy="2961073"/>
          </a:xfrm>
          <a:prstGeom prst="rect">
            <a:avLst/>
          </a:prstGeom>
        </p:spPr>
      </p:pic>
      <p:pic>
        <p:nvPicPr>
          <p:cNvPr id="8" name="Bild 7" descr="Element 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2385"/>
            <a:ext cx="1578176" cy="71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2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lement 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3" y="5627334"/>
            <a:ext cx="608042" cy="608042"/>
          </a:xfrm>
          <a:prstGeom prst="rect">
            <a:avLst/>
          </a:prstGeom>
        </p:spPr>
      </p:pic>
      <p:pic>
        <p:nvPicPr>
          <p:cNvPr id="3" name="Bild 2" descr="Element 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96" y="5627334"/>
            <a:ext cx="613778" cy="608042"/>
          </a:xfrm>
          <a:prstGeom prst="rect">
            <a:avLst/>
          </a:prstGeom>
        </p:spPr>
      </p:pic>
      <p:pic>
        <p:nvPicPr>
          <p:cNvPr id="8" name="Bild 7" descr="Element 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33" y="5663770"/>
            <a:ext cx="583037" cy="571605"/>
          </a:xfrm>
          <a:prstGeom prst="rect">
            <a:avLst/>
          </a:prstGeom>
        </p:spPr>
      </p:pic>
      <p:pic>
        <p:nvPicPr>
          <p:cNvPr id="9" name="Bild 8" descr="Element 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90" y="5627334"/>
            <a:ext cx="588428" cy="608042"/>
          </a:xfrm>
          <a:prstGeom prst="rect">
            <a:avLst/>
          </a:prstGeom>
        </p:spPr>
      </p:pic>
      <p:pic>
        <p:nvPicPr>
          <p:cNvPr id="10" name="Bild 9" descr="Element 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17" y="5627334"/>
            <a:ext cx="608042" cy="608042"/>
          </a:xfrm>
          <a:prstGeom prst="rect">
            <a:avLst/>
          </a:prstGeom>
        </p:spPr>
      </p:pic>
      <p:pic>
        <p:nvPicPr>
          <p:cNvPr id="11" name="Bild 10" descr="Element 5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19" y="5627334"/>
            <a:ext cx="621861" cy="608042"/>
          </a:xfrm>
          <a:prstGeom prst="rect">
            <a:avLst/>
          </a:prstGeom>
        </p:spPr>
      </p:pic>
      <p:pic>
        <p:nvPicPr>
          <p:cNvPr id="12" name="Bild 11" descr="Element 5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85" y="5627334"/>
            <a:ext cx="621118" cy="608042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46844" y="1429544"/>
            <a:ext cx="8133619" cy="850900"/>
          </a:xfrm>
        </p:spPr>
        <p:txBody>
          <a:bodyPr/>
          <a:lstStyle/>
          <a:p>
            <a:r>
              <a:rPr lang="de-DE" dirty="0"/>
              <a:t>Piktogramme</a:t>
            </a:r>
          </a:p>
        </p:txBody>
      </p:sp>
    </p:spTree>
    <p:extLst>
      <p:ext uri="{BB962C8B-B14F-4D97-AF65-F5344CB8AC3E}">
        <p14:creationId xmlns:p14="http://schemas.microsoft.com/office/powerpoint/2010/main" val="342879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46844" y="1429544"/>
            <a:ext cx="8133619" cy="850900"/>
          </a:xfrm>
        </p:spPr>
        <p:txBody>
          <a:bodyPr/>
          <a:lstStyle/>
          <a:p>
            <a:r>
              <a:rPr lang="de-DE" dirty="0"/>
              <a:t>Schriften</a:t>
            </a:r>
            <a:br>
              <a:rPr lang="de-DE" dirty="0"/>
            </a:br>
            <a:br>
              <a:rPr lang="de-DE" dirty="0"/>
            </a:br>
            <a:br>
              <a:rPr lang="de-DE"/>
            </a:br>
            <a:br>
              <a:rPr lang="de-DE" b="0" dirty="0"/>
            </a:br>
            <a:br>
              <a:rPr lang="de-DE" b="0" dirty="0"/>
            </a:br>
            <a:r>
              <a:rPr lang="de-DE" b="0" dirty="0" err="1"/>
              <a:t>Handwritten</a:t>
            </a:r>
            <a:r>
              <a:rPr lang="de-DE" b="0" dirty="0"/>
              <a:t>: Trash-Hand (</a:t>
            </a:r>
            <a:r>
              <a:rPr lang="de-DE" b="0" dirty="0" err="1"/>
              <a:t>Freefont</a:t>
            </a:r>
            <a:r>
              <a:rPr lang="de-DE" b="0" dirty="0"/>
              <a:t>) anbei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166929"/>
      </p:ext>
    </p:extLst>
  </p:cSld>
  <p:clrMapOvr>
    <a:masterClrMapping/>
  </p:clrMapOvr>
</p:sld>
</file>

<file path=ppt/theme/theme1.xml><?xml version="1.0" encoding="utf-8"?>
<a:theme xmlns:a="http://schemas.openxmlformats.org/drawingml/2006/main" name="GEW-Masterfolie ohne Kopfgraf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W_CD_2014_Praesentation_v4 [Kompatibilitätsmodus]" id="{522FA28A-0738-48C1-AB9B-78CEC93454AF}" vid="{FB37B8B8-190F-484F-AFD6-0F1F5CF337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GEW_PowerPoint-Vorlage_2014</Template>
  <TotalTime>0</TotalTime>
  <Words>24</Words>
  <Application>Microsoft Office PowerPoint</Application>
  <PresentationFormat>Bildschirmpräsentation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Lucida Grande</vt:lpstr>
      <vt:lpstr>GEW-Masterfolie ohne Kopfgrafik</vt:lpstr>
      <vt:lpstr>PowerPoint-Präsentation</vt:lpstr>
      <vt:lpstr>PowerPoint-Präsentation</vt:lpstr>
      <vt:lpstr>Mustervorlage für die  Personalratswahlen-Kampagne</vt:lpstr>
      <vt:lpstr>Mustervorlage für die  Personalratswahlen-Kampagne</vt:lpstr>
      <vt:lpstr>PowerPoint-Präsentation</vt:lpstr>
      <vt:lpstr>PowerPoint-Präsentation</vt:lpstr>
      <vt:lpstr>PowerPoint-Präsentation</vt:lpstr>
      <vt:lpstr>Piktogramme</vt:lpstr>
      <vt:lpstr>Schriften     Handwritten: Trash-Hand (Freefont) anbei </vt:lpstr>
    </vt:vector>
  </TitlesOfParts>
  <Company>Hauptvorstand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 Müller</dc:creator>
  <cp:lastModifiedBy>Christian Hoffmann</cp:lastModifiedBy>
  <cp:revision>59</cp:revision>
  <cp:lastPrinted>2019-04-26T07:30:08Z</cp:lastPrinted>
  <dcterms:created xsi:type="dcterms:W3CDTF">2015-01-09T11:59:32Z</dcterms:created>
  <dcterms:modified xsi:type="dcterms:W3CDTF">2019-10-22T11:26:39Z</dcterms:modified>
  <cp:contentStatus/>
</cp:coreProperties>
</file>