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notesMasterIdLst>
    <p:notesMasterId r:id="rId5"/>
  </p:notesMasterIdLst>
  <p:sldIdLst>
    <p:sldId id="1084" r:id="rId2"/>
    <p:sldId id="1085" r:id="rId3"/>
    <p:sldId id="1082" r:id="rId4"/>
  </p:sldIdLst>
  <p:sldSz cx="9906000" cy="6858000" type="A4"/>
  <p:notesSz cx="6797675" cy="9926638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Geneva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Geneva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Geneva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Geneva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Geneva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Geneva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Geneva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Geneva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Geneva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0000"/>
    <a:srgbClr val="FF0000"/>
    <a:srgbClr val="FF7C80"/>
    <a:srgbClr val="FF9900"/>
    <a:srgbClr val="EC1C24"/>
    <a:srgbClr val="E30B0B"/>
    <a:srgbClr val="D90723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0" autoAdjust="0"/>
    <p:restoredTop sz="96416" autoAdjust="0"/>
  </p:normalViewPr>
  <p:slideViewPr>
    <p:cSldViewPr snapToGrid="0" snapToObjects="1">
      <p:cViewPr varScale="1">
        <p:scale>
          <a:sx n="159" d="100"/>
          <a:sy n="159" d="100"/>
        </p:scale>
        <p:origin x="-672" y="-104"/>
      </p:cViewPr>
      <p:guideLst>
        <p:guide orient="horz" pos="1328"/>
        <p:guide orient="horz" pos="714"/>
        <p:guide orient="horz" pos="177"/>
        <p:guide orient="horz" pos="4125"/>
        <p:guide orient="horz" pos="2217"/>
        <p:guide orient="horz" pos="3997"/>
        <p:guide orient="horz" pos="356"/>
        <p:guide pos="6068"/>
        <p:guide pos="3061"/>
        <p:guide pos="3121"/>
        <p:guide pos="211"/>
        <p:guide pos="3399"/>
        <p:guide pos="3281"/>
        <p:guide pos="31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55A92F3-EF2B-4819-954B-6D1A398C5CC9}" type="datetimeFigureOut">
              <a:rPr lang="de-DE"/>
              <a:pPr>
                <a:defRPr/>
              </a:pPr>
              <a:t>19.09.19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59DFA6-508F-4EE7-84F8-0BAC34C5DF1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63161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EW-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36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</p:sldLayoutIdLst>
  <p:hf sldNum="0" hdr="0" ftr="0" dt="0"/>
  <p:txStyles>
    <p:titleStyle>
      <a:lvl1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lang="de-DE" sz="2800" b="1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l" defTabSz="457200" rtl="0" fontAlgn="base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l" defTabSz="457200" rtl="0" fontAlgn="base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l" defTabSz="457200" rtl="0" fontAlgn="base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l" defTabSz="457200" rtl="0" fontAlgn="base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66700" indent="-266700" algn="l" defTabSz="457200" rtl="0" eaLnBrk="0" fontAlgn="base" hangingPunct="0">
        <a:spcBef>
          <a:spcPct val="20000"/>
        </a:spcBef>
        <a:spcAft>
          <a:spcPct val="0"/>
        </a:spcAft>
        <a:buClr>
          <a:srgbClr val="D90723"/>
        </a:buClr>
        <a:buSzPct val="120000"/>
        <a:buFont typeface="Lucida Grande" charset="0"/>
        <a:buChar char="•"/>
        <a:defRPr sz="2000" kern="1200">
          <a:solidFill>
            <a:schemeClr val="tx1"/>
          </a:solidFill>
          <a:latin typeface="+mn-lt"/>
          <a:ea typeface="Geneva" charset="0"/>
          <a:cs typeface="Geneva" charset="0"/>
          <a:sym typeface="Wingdings" pitchFamily="2" charset="2"/>
        </a:defRPr>
      </a:lvl1pPr>
      <a:lvl2pPr marL="541338" indent="-274638" algn="l" defTabSz="457200" rtl="0" eaLnBrk="0" fontAlgn="base" hangingPunct="0">
        <a:spcBef>
          <a:spcPts val="300"/>
        </a:spcBef>
        <a:spcAft>
          <a:spcPct val="0"/>
        </a:spcAft>
        <a:buClr>
          <a:srgbClr val="D90723"/>
        </a:buClr>
        <a:buSzPct val="10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720725" indent="-182563" algn="l" defTabSz="457200" rtl="0" eaLnBrk="0" fontAlgn="base" hangingPunct="0">
        <a:spcBef>
          <a:spcPct val="20000"/>
        </a:spcBef>
        <a:spcAft>
          <a:spcPct val="0"/>
        </a:spcAft>
        <a:buClr>
          <a:srgbClr val="D9072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892175" indent="-171450" algn="l" defTabSz="457200" rtl="0" eaLnBrk="0" fontAlgn="base" hangingPunct="0">
        <a:spcBef>
          <a:spcPct val="20000"/>
        </a:spcBef>
        <a:spcAft>
          <a:spcPct val="0"/>
        </a:spcAft>
        <a:buClr>
          <a:srgbClr val="D90723"/>
        </a:buClr>
        <a:buFont typeface="Arial" pitchFamily="34" charset="0"/>
        <a:buChar char="•"/>
        <a:defRPr lang="de-DE" altLang="de-DE" sz="1400" kern="1200" dirty="0">
          <a:solidFill>
            <a:schemeClr val="tx1"/>
          </a:solidFill>
          <a:latin typeface="+mn-lt"/>
          <a:ea typeface="Geneva" charset="0"/>
          <a:cs typeface="+mn-cs"/>
        </a:defRPr>
      </a:lvl4pPr>
      <a:lvl5pPr marL="720725" algn="l" defTabSz="457200" rtl="0" eaLnBrk="0" fontAlgn="base" hangingPunct="0">
        <a:spcBef>
          <a:spcPct val="20000"/>
        </a:spcBef>
        <a:spcAft>
          <a:spcPct val="0"/>
        </a:spcAft>
        <a:buClr>
          <a:srgbClr val="D90723"/>
        </a:buClr>
        <a:buFont typeface="Arial" pitchFamily="34" charset="0"/>
        <a:defRPr sz="14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emf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5.png"/><Relationship Id="rId8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2.png"/><Relationship Id="rId13" Type="http://schemas.openxmlformats.org/officeDocument/2006/relationships/image" Target="../media/image15.png"/><Relationship Id="rId14" Type="http://schemas.openxmlformats.org/officeDocument/2006/relationships/image" Target="../media/image1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6.png"/><Relationship Id="rId10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screenshot_98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991" y="2103946"/>
            <a:ext cx="3659514" cy="1414120"/>
          </a:xfrm>
          <a:prstGeom prst="rect">
            <a:avLst/>
          </a:prstGeom>
        </p:spPr>
      </p:pic>
      <p:pic>
        <p:nvPicPr>
          <p:cNvPr id="5" name="Bild 4" descr="Element 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71" y="305945"/>
            <a:ext cx="2009180" cy="843175"/>
          </a:xfrm>
          <a:prstGeom prst="rect">
            <a:avLst/>
          </a:prstGeom>
        </p:spPr>
      </p:pic>
      <p:pic>
        <p:nvPicPr>
          <p:cNvPr id="9" name="Bild 8" descr="Element 1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992" y="3675481"/>
            <a:ext cx="917832" cy="646189"/>
          </a:xfrm>
          <a:prstGeom prst="rect">
            <a:avLst/>
          </a:prstGeom>
        </p:spPr>
      </p:pic>
      <p:pic>
        <p:nvPicPr>
          <p:cNvPr id="11" name="Bild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530" y="5346700"/>
            <a:ext cx="116945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37"/>
          <p:cNvSpPr txBox="1">
            <a:spLocks noChangeArrowheads="1"/>
          </p:cNvSpPr>
          <p:nvPr/>
        </p:nvSpPr>
        <p:spPr bwMode="auto">
          <a:xfrm>
            <a:off x="1980801" y="5866641"/>
            <a:ext cx="1937048" cy="51937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773113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9pPr>
          </a:lstStyle>
          <a:p>
            <a:pPr marL="452438" algn="r" eaLnBrk="1" hangingPunct="1">
              <a:lnSpc>
                <a:spcPts val="1000"/>
              </a:lnSpc>
              <a:spcAft>
                <a:spcPts val="1000"/>
              </a:spcAft>
              <a:defRPr/>
            </a:pPr>
            <a:r>
              <a:rPr lang="de-DE" altLang="de-DE" sz="1000" b="1" dirty="0"/>
              <a:t>Gewerkschaft</a:t>
            </a:r>
            <a:r>
              <a:rPr lang="de-DE" altLang="de-DE" sz="1000" dirty="0"/>
              <a:t/>
            </a:r>
            <a:br>
              <a:rPr lang="de-DE" altLang="de-DE" sz="1000" dirty="0"/>
            </a:br>
            <a:r>
              <a:rPr lang="de-DE" altLang="de-DE" sz="1000" b="1" dirty="0"/>
              <a:t>Erziehung und Wissenschaft</a:t>
            </a:r>
            <a:r>
              <a:rPr lang="de-DE" altLang="de-DE" sz="1000" b="1" dirty="0">
                <a:solidFill>
                  <a:srgbClr val="FF0000"/>
                </a:solidFill>
              </a:rPr>
              <a:t/>
            </a:r>
            <a:br>
              <a:rPr lang="de-DE" altLang="de-DE" sz="1000" b="1" dirty="0">
                <a:solidFill>
                  <a:srgbClr val="FF0000"/>
                </a:solidFill>
              </a:rPr>
            </a:br>
            <a:r>
              <a:rPr lang="de-DE" altLang="de-DE" sz="1000" b="1" dirty="0">
                <a:solidFill>
                  <a:srgbClr val="EC1C24"/>
                </a:solidFill>
              </a:rPr>
              <a:t>Landesverband</a:t>
            </a:r>
            <a:br>
              <a:rPr lang="de-DE" altLang="de-DE" sz="1000" b="1" dirty="0">
                <a:solidFill>
                  <a:srgbClr val="EC1C24"/>
                </a:solidFill>
              </a:rPr>
            </a:br>
            <a:r>
              <a:rPr lang="de-DE" altLang="de-DE" sz="1000" b="1" dirty="0">
                <a:solidFill>
                  <a:srgbClr val="EC1C24"/>
                </a:solidFill>
              </a:rPr>
              <a:t>Niedersachsen</a:t>
            </a:r>
            <a:r>
              <a:rPr lang="de-DE" altLang="de-DE" sz="1000" b="1" dirty="0">
                <a:solidFill>
                  <a:srgbClr val="FF0000"/>
                </a:solidFill>
              </a:rPr>
              <a:t/>
            </a:r>
            <a:br>
              <a:rPr lang="de-DE" altLang="de-DE" sz="1000" b="1" dirty="0">
                <a:solidFill>
                  <a:srgbClr val="FF0000"/>
                </a:solidFill>
              </a:rPr>
            </a:br>
            <a:r>
              <a:rPr lang="de-DE" altLang="de-DE" sz="1100" dirty="0"/>
              <a:t/>
            </a:r>
            <a:br>
              <a:rPr lang="de-DE" altLang="de-DE" sz="1100" dirty="0"/>
            </a:br>
            <a:endParaRPr lang="de-DE" altLang="de-DE" sz="1000" b="1" dirty="0">
              <a:solidFill>
                <a:srgbClr val="FF0000"/>
              </a:solidFill>
            </a:endParaRPr>
          </a:p>
        </p:txBody>
      </p:sp>
      <p:pic>
        <p:nvPicPr>
          <p:cNvPr id="13" name="Bild 12" descr="Element 17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937" y="999878"/>
            <a:ext cx="1736632" cy="2349016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5451747" y="1964991"/>
            <a:ext cx="3600662" cy="670972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de-DE" sz="3000" spc="200" dirty="0" smtClean="0">
                <a:solidFill>
                  <a:schemeClr val="bg1"/>
                </a:solidFill>
                <a:latin typeface="TrashHand"/>
                <a:cs typeface="TrashHand"/>
              </a:rPr>
              <a:t>Hier einen</a:t>
            </a:r>
            <a:endParaRPr lang="de-DE" sz="3000" spc="200" dirty="0">
              <a:solidFill>
                <a:schemeClr val="bg1"/>
              </a:solidFill>
              <a:latin typeface="TrashHand"/>
              <a:cs typeface="TrashHand"/>
            </a:endParaRPr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5461919" y="2449354"/>
            <a:ext cx="3600662" cy="670972"/>
          </a:xfrm>
          <a:prstGeom prst="rect">
            <a:avLst/>
          </a:prstGeom>
        </p:spPr>
        <p:txBody>
          <a:bodyPr/>
          <a:lstStyle>
            <a:lvl1pPr marL="266700" indent="-2667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SzPct val="120000"/>
              <a:buFont typeface="Lucida Grande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Geneva" charset="0"/>
                <a:sym typeface="Wingdings" pitchFamily="2" charset="2"/>
              </a:defRPr>
            </a:lvl1pPr>
            <a:lvl2pPr marL="541338" indent="-274638" algn="l" defTabSz="45720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90723"/>
              </a:buClr>
              <a:buSzPct val="100000"/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2pPr>
            <a:lvl3pPr marL="720725" indent="-1825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3pPr>
            <a:lvl4pPr marL="892175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Font typeface="Arial" pitchFamily="34" charset="0"/>
              <a:buChar char="•"/>
              <a:defRPr lang="de-DE" altLang="de-DE" sz="1400" kern="1200" dirty="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4pPr>
            <a:lvl5pPr marL="72072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Lucida Grande" charset="0"/>
              <a:buNone/>
            </a:pPr>
            <a:r>
              <a:rPr lang="de-DE" sz="3000" spc="200" dirty="0" smtClean="0">
                <a:solidFill>
                  <a:schemeClr val="bg1"/>
                </a:solidFill>
                <a:latin typeface="TrashHand"/>
                <a:cs typeface="TrashHand"/>
              </a:rPr>
              <a:t>Text</a:t>
            </a:r>
            <a:endParaRPr lang="de-DE" sz="3000" spc="200" dirty="0">
              <a:solidFill>
                <a:schemeClr val="bg1"/>
              </a:solidFill>
              <a:latin typeface="TrashHand"/>
              <a:cs typeface="TrashHand"/>
            </a:endParaRPr>
          </a:p>
        </p:txBody>
      </p:sp>
      <p:sp>
        <p:nvSpPr>
          <p:cNvPr id="15" name="Inhaltsplatzhalter 2"/>
          <p:cNvSpPr txBox="1">
            <a:spLocks/>
          </p:cNvSpPr>
          <p:nvPr/>
        </p:nvSpPr>
        <p:spPr>
          <a:xfrm>
            <a:off x="5473901" y="2937240"/>
            <a:ext cx="3600662" cy="670972"/>
          </a:xfrm>
          <a:prstGeom prst="rect">
            <a:avLst/>
          </a:prstGeom>
        </p:spPr>
        <p:txBody>
          <a:bodyPr/>
          <a:lstStyle>
            <a:lvl1pPr marL="266700" indent="-2667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SzPct val="120000"/>
              <a:buFont typeface="Lucida Grande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Geneva" charset="0"/>
                <a:sym typeface="Wingdings" pitchFamily="2" charset="2"/>
              </a:defRPr>
            </a:lvl1pPr>
            <a:lvl2pPr marL="541338" indent="-274638" algn="l" defTabSz="45720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90723"/>
              </a:buClr>
              <a:buSzPct val="100000"/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2pPr>
            <a:lvl3pPr marL="720725" indent="-1825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3pPr>
            <a:lvl4pPr marL="892175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Font typeface="Arial" pitchFamily="34" charset="0"/>
              <a:buChar char="•"/>
              <a:defRPr lang="de-DE" altLang="de-DE" sz="1400" kern="1200" dirty="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4pPr>
            <a:lvl5pPr marL="72072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Lucida Grande" charset="0"/>
              <a:buNone/>
            </a:pPr>
            <a:r>
              <a:rPr lang="de-DE" sz="3000" spc="200" dirty="0" smtClean="0">
                <a:solidFill>
                  <a:schemeClr val="bg1"/>
                </a:solidFill>
                <a:latin typeface="TrashHand"/>
                <a:cs typeface="TrashHand"/>
              </a:rPr>
              <a:t>einsetzen!</a:t>
            </a:r>
            <a:endParaRPr lang="de-DE" sz="3000" spc="200" dirty="0">
              <a:solidFill>
                <a:schemeClr val="bg1"/>
              </a:solidFill>
              <a:latin typeface="TrashHand"/>
              <a:cs typeface="TrashHand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208588" y="4921673"/>
            <a:ext cx="3895912" cy="49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12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UND HIER EINE HEADLINE IN VERSALIEN</a:t>
            </a:r>
          </a:p>
          <a:p>
            <a:pPr>
              <a:lnSpc>
                <a:spcPct val="110000"/>
              </a:lnSpc>
            </a:pPr>
            <a:r>
              <a:rPr lang="de-DE" sz="12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AUCH ZWEIZEILIG MACHT EINDRUCK</a:t>
            </a:r>
            <a:endParaRPr lang="de-DE" sz="1200" b="1" kern="0" dirty="0">
              <a:solidFill>
                <a:schemeClr val="accent5">
                  <a:lumMod val="50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16" name="Bild 15" descr="Element 20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697" y="6355430"/>
            <a:ext cx="1461253" cy="200010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5208588" y="5322558"/>
            <a:ext cx="2940237" cy="800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1050" kern="0" spc="-60" dirty="0" smtClean="0">
                <a:latin typeface="Calibri"/>
                <a:cs typeface="Calibri"/>
              </a:rPr>
              <a:t>Und, sofern gewünscht auch eine kurze </a:t>
            </a:r>
            <a:r>
              <a:rPr lang="de-DE" sz="1050" kern="0" spc="-60" dirty="0" err="1" smtClean="0">
                <a:latin typeface="Calibri"/>
                <a:cs typeface="Calibri"/>
              </a:rPr>
              <a:t>Copy</a:t>
            </a:r>
            <a:r>
              <a:rPr lang="de-DE" sz="1050" kern="0" spc="-60" dirty="0" smtClean="0">
                <a:latin typeface="Calibri"/>
                <a:cs typeface="Calibri"/>
              </a:rPr>
              <a:t> auf der Titelseite. Muss aber auch nicht. Hängt ja davon ab was sonst noch so kommt.  Kann aber auch gut aussehen, denn Text ist auch ein grafisches Element.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5152482" y="6343681"/>
            <a:ext cx="2954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kern="0" spc="-6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www.gew-nds.de</a:t>
            </a:r>
            <a:r>
              <a:rPr lang="de-DE" sz="1200" kern="0" spc="-6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/PRW2020</a:t>
            </a:r>
            <a:endParaRPr lang="de-DE" sz="1200" kern="0" spc="-60" dirty="0">
              <a:solidFill>
                <a:schemeClr val="accent5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44587" y="912503"/>
            <a:ext cx="3895912" cy="49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12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RÜCKSEITE</a:t>
            </a:r>
          </a:p>
          <a:p>
            <a:pPr>
              <a:lnSpc>
                <a:spcPct val="110000"/>
              </a:lnSpc>
            </a:pPr>
            <a:r>
              <a:rPr lang="de-DE" sz="12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AUCH ZWEIZEILIG</a:t>
            </a:r>
            <a:endParaRPr lang="de-DE" sz="1200" b="1" kern="0" dirty="0">
              <a:solidFill>
                <a:schemeClr val="accent5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336753" y="1312179"/>
            <a:ext cx="2914149" cy="851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900" kern="0" spc="-60" dirty="0" err="1">
                <a:latin typeface="Calibri"/>
                <a:cs typeface="Calibri"/>
              </a:rPr>
              <a:t>ULorem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consetetur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sadipscing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elitr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nonumy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eirmod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tempor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invidunt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ut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labore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dolore</a:t>
            </a:r>
            <a:r>
              <a:rPr lang="de-DE" sz="900" kern="0" spc="-60" dirty="0">
                <a:latin typeface="Calibri"/>
                <a:cs typeface="Calibri"/>
              </a:rPr>
              <a:t> magna </a:t>
            </a:r>
            <a:r>
              <a:rPr lang="de-DE" sz="900" kern="0" spc="-60" dirty="0" err="1">
                <a:latin typeface="Calibri"/>
                <a:cs typeface="Calibri"/>
              </a:rPr>
              <a:t>aliquyam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erat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voluptua</a:t>
            </a:r>
            <a:r>
              <a:rPr lang="de-DE" sz="900" kern="0" spc="-60" dirty="0">
                <a:latin typeface="Calibri"/>
                <a:cs typeface="Calibri"/>
              </a:rPr>
              <a:t>. </a:t>
            </a:r>
            <a:r>
              <a:rPr lang="de-DE" sz="900" kern="0" spc="-60" dirty="0" err="1">
                <a:latin typeface="Calibri"/>
                <a:cs typeface="Calibri"/>
              </a:rPr>
              <a:t>At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vero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eos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accusam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justo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duo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dolores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ea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rebum</a:t>
            </a:r>
            <a:r>
              <a:rPr lang="de-DE" sz="900" kern="0" spc="-60" dirty="0">
                <a:latin typeface="Calibri"/>
                <a:cs typeface="Calibri"/>
              </a:rPr>
              <a:t>. Stet </a:t>
            </a:r>
            <a:r>
              <a:rPr lang="de-DE" sz="900" kern="0" spc="-60" dirty="0" err="1">
                <a:latin typeface="Calibri"/>
                <a:cs typeface="Calibri"/>
              </a:rPr>
              <a:t>clita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kasd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gubergren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no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sea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takimata</a:t>
            </a:r>
            <a:r>
              <a:rPr lang="de-DE" sz="900" kern="0" spc="-60" dirty="0">
                <a:latin typeface="Calibri"/>
                <a:cs typeface="Calibri"/>
              </a:rPr>
              <a:t> sanctus </a:t>
            </a:r>
            <a:r>
              <a:rPr lang="de-DE" sz="900" kern="0" spc="-60" dirty="0" err="1">
                <a:latin typeface="Calibri"/>
                <a:cs typeface="Calibri"/>
              </a:rPr>
              <a:t>est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Lorem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>
                <a:latin typeface="Calibri"/>
                <a:cs typeface="Calibri"/>
              </a:rPr>
              <a:t>. </a:t>
            </a:r>
            <a:endParaRPr lang="de-DE" sz="900" kern="0" spc="-60" dirty="0" smtClean="0">
              <a:latin typeface="Calibri"/>
              <a:cs typeface="Calibri"/>
            </a:endParaRPr>
          </a:p>
        </p:txBody>
      </p:sp>
      <p:pic>
        <p:nvPicPr>
          <p:cNvPr id="24" name="Bild 23" descr="Element 45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61" y="4321670"/>
            <a:ext cx="268835" cy="248156"/>
          </a:xfrm>
          <a:prstGeom prst="rect">
            <a:avLst/>
          </a:prstGeom>
        </p:spPr>
      </p:pic>
      <p:pic>
        <p:nvPicPr>
          <p:cNvPr id="25" name="Bild 24" descr="Element 47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61" y="4675837"/>
            <a:ext cx="268835" cy="245836"/>
          </a:xfrm>
          <a:prstGeom prst="rect">
            <a:avLst/>
          </a:prstGeom>
        </p:spPr>
      </p:pic>
      <p:pic>
        <p:nvPicPr>
          <p:cNvPr id="26" name="Bild 25" descr="Element 48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51" y="5017299"/>
            <a:ext cx="277719" cy="251329"/>
          </a:xfrm>
          <a:prstGeom prst="rect">
            <a:avLst/>
          </a:prstGeom>
        </p:spPr>
      </p:pic>
      <p:sp>
        <p:nvSpPr>
          <p:cNvPr id="27" name="Textfeld 26"/>
          <p:cNvSpPr txBox="1"/>
          <p:nvPr/>
        </p:nvSpPr>
        <p:spPr>
          <a:xfrm>
            <a:off x="349905" y="5576695"/>
            <a:ext cx="104516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1200" b="1" kern="0" dirty="0" smtClean="0">
                <a:latin typeface="Calibri"/>
                <a:cs typeface="Calibri"/>
              </a:rPr>
              <a:t>Impressum</a:t>
            </a:r>
            <a:endParaRPr lang="de-DE" sz="1200" b="1" kern="0" dirty="0">
              <a:latin typeface="Calibri"/>
              <a:cs typeface="Calibri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48901" y="5854590"/>
            <a:ext cx="1835891" cy="699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900" kern="0" spc="-60" dirty="0" smtClean="0">
                <a:latin typeface="Calibri"/>
                <a:cs typeface="Calibri"/>
              </a:rPr>
              <a:t>Frau Max Mustermann</a:t>
            </a:r>
          </a:p>
          <a:p>
            <a:pPr>
              <a:lnSpc>
                <a:spcPct val="110000"/>
              </a:lnSpc>
            </a:pPr>
            <a:r>
              <a:rPr lang="de-DE" sz="900" kern="0" spc="-60" dirty="0" smtClean="0">
                <a:latin typeface="Calibri"/>
                <a:cs typeface="Calibri"/>
              </a:rPr>
              <a:t>Neue </a:t>
            </a:r>
            <a:r>
              <a:rPr lang="de-DE" sz="900" kern="0" spc="-60" dirty="0" err="1" smtClean="0">
                <a:latin typeface="Calibri"/>
                <a:cs typeface="Calibri"/>
              </a:rPr>
              <a:t>Flyersiedlung</a:t>
            </a:r>
            <a:r>
              <a:rPr lang="de-DE" sz="900" kern="0" spc="-60" dirty="0" smtClean="0">
                <a:latin typeface="Calibri"/>
                <a:cs typeface="Calibri"/>
              </a:rPr>
              <a:t> 123</a:t>
            </a:r>
          </a:p>
          <a:p>
            <a:pPr>
              <a:lnSpc>
                <a:spcPct val="110000"/>
              </a:lnSpc>
            </a:pPr>
            <a:r>
              <a:rPr lang="de-DE" sz="900" kern="0" spc="-60" dirty="0" smtClean="0">
                <a:latin typeface="Calibri"/>
                <a:cs typeface="Calibri"/>
              </a:rPr>
              <a:t>12345 Musterstadt</a:t>
            </a:r>
            <a:endParaRPr lang="de-DE" sz="900" kern="0" spc="-60" dirty="0"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endParaRPr lang="de-DE" sz="900" kern="0" spc="-60" dirty="0" smtClean="0">
              <a:latin typeface="Calibri"/>
              <a:cs typeface="Calibri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725247" y="4248210"/>
            <a:ext cx="2517515" cy="39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900" kern="0" spc="-60" dirty="0" err="1">
                <a:latin typeface="Calibri"/>
                <a:cs typeface="Calibri"/>
              </a:rPr>
              <a:t>ULorem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consetetur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sadipscing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elitr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nonumy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eirmod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tempor</a:t>
            </a:r>
            <a:endParaRPr lang="de-DE" sz="900" kern="0" spc="-60" dirty="0" smtClean="0">
              <a:latin typeface="Calibri"/>
              <a:cs typeface="Calibri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725894" y="4584311"/>
            <a:ext cx="2517515" cy="39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900" kern="0" spc="-60" dirty="0" err="1">
                <a:latin typeface="Calibri"/>
                <a:cs typeface="Calibri"/>
              </a:rPr>
              <a:t>ULorem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consetetur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sadipscing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elitr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nonumy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eirmod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tempor</a:t>
            </a:r>
            <a:endParaRPr lang="de-DE" sz="900" kern="0" spc="-60" dirty="0" smtClean="0">
              <a:latin typeface="Calibri"/>
              <a:cs typeface="Calibri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725894" y="4919765"/>
            <a:ext cx="2517515" cy="39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900" kern="0" spc="-60" dirty="0" err="1">
                <a:latin typeface="Calibri"/>
                <a:cs typeface="Calibri"/>
              </a:rPr>
              <a:t>ULorem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consetetur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sadipscing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elitr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nonumy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eirmod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tempor</a:t>
            </a:r>
            <a:endParaRPr lang="de-DE" sz="900" kern="0" spc="-6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747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 descr="screenshot_98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52" y="271562"/>
            <a:ext cx="4510956" cy="1208463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360561" y="1671285"/>
            <a:ext cx="3895912" cy="49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12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UND HIER EINE HEADLINE IN VERSALIEN</a:t>
            </a:r>
          </a:p>
          <a:p>
            <a:pPr>
              <a:lnSpc>
                <a:spcPct val="110000"/>
              </a:lnSpc>
            </a:pPr>
            <a:r>
              <a:rPr lang="de-DE" sz="12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AUCH ZWEIZEILIG MACHT EINDRUCK</a:t>
            </a:r>
            <a:endParaRPr lang="de-DE" sz="1200" b="1" kern="0" dirty="0">
              <a:solidFill>
                <a:schemeClr val="accent5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60563" y="2108200"/>
            <a:ext cx="2172779" cy="2375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900" kern="0" spc="-60" dirty="0" err="1">
                <a:latin typeface="Calibri"/>
                <a:cs typeface="Calibri"/>
              </a:rPr>
              <a:t>ULorem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consetetur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sadipscing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elitr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nonumy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eirmod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tempor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invidunt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ut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labore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dolore</a:t>
            </a:r>
            <a:r>
              <a:rPr lang="de-DE" sz="900" kern="0" spc="-60" dirty="0">
                <a:latin typeface="Calibri"/>
                <a:cs typeface="Calibri"/>
              </a:rPr>
              <a:t> magna </a:t>
            </a:r>
            <a:r>
              <a:rPr lang="de-DE" sz="900" kern="0" spc="-60" dirty="0" err="1">
                <a:latin typeface="Calibri"/>
                <a:cs typeface="Calibri"/>
              </a:rPr>
              <a:t>aliquyam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erat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voluptua</a:t>
            </a:r>
            <a:r>
              <a:rPr lang="de-DE" sz="900" kern="0" spc="-60" dirty="0">
                <a:latin typeface="Calibri"/>
                <a:cs typeface="Calibri"/>
              </a:rPr>
              <a:t>. </a:t>
            </a:r>
            <a:r>
              <a:rPr lang="de-DE" sz="900" kern="0" spc="-60" dirty="0" err="1">
                <a:latin typeface="Calibri"/>
                <a:cs typeface="Calibri"/>
              </a:rPr>
              <a:t>At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vero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eos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accusam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justo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duo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dolores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ea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rebum</a:t>
            </a:r>
            <a:r>
              <a:rPr lang="de-DE" sz="900" kern="0" spc="-60" dirty="0">
                <a:latin typeface="Calibri"/>
                <a:cs typeface="Calibri"/>
              </a:rPr>
              <a:t>. Stet </a:t>
            </a:r>
            <a:r>
              <a:rPr lang="de-DE" sz="900" kern="0" spc="-60" dirty="0" err="1">
                <a:latin typeface="Calibri"/>
                <a:cs typeface="Calibri"/>
              </a:rPr>
              <a:t>clita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kasd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gubergren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no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sea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takimata</a:t>
            </a:r>
            <a:r>
              <a:rPr lang="de-DE" sz="900" kern="0" spc="-60" dirty="0">
                <a:latin typeface="Calibri"/>
                <a:cs typeface="Calibri"/>
              </a:rPr>
              <a:t> sanctus </a:t>
            </a:r>
            <a:r>
              <a:rPr lang="de-DE" sz="900" kern="0" spc="-60" dirty="0" err="1">
                <a:latin typeface="Calibri"/>
                <a:cs typeface="Calibri"/>
              </a:rPr>
              <a:t>est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Lorem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>
                <a:latin typeface="Calibri"/>
                <a:cs typeface="Calibri"/>
              </a:rPr>
              <a:t>. </a:t>
            </a:r>
            <a:endParaRPr lang="de-DE" sz="900" kern="0" spc="-60" dirty="0" smtClean="0"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endParaRPr lang="de-DE" sz="900" kern="0" spc="-60" dirty="0"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de-DE" sz="900" kern="0" spc="-60" dirty="0" err="1" smtClean="0">
                <a:latin typeface="Calibri"/>
                <a:cs typeface="Calibri"/>
              </a:rPr>
              <a:t>Lorem</a:t>
            </a:r>
            <a:r>
              <a:rPr lang="de-DE" sz="900" kern="0" spc="-60" dirty="0" smtClean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consetetur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sadipscing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elitr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nonumy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eirmod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tempor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invidunt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ut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labore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dolore</a:t>
            </a:r>
            <a:r>
              <a:rPr lang="de-DE" sz="900" kern="0" spc="-60" dirty="0">
                <a:latin typeface="Calibri"/>
                <a:cs typeface="Calibri"/>
              </a:rPr>
              <a:t> magna </a:t>
            </a:r>
            <a:r>
              <a:rPr lang="de-DE" sz="900" kern="0" spc="-60" dirty="0" err="1">
                <a:latin typeface="Calibri"/>
                <a:cs typeface="Calibri"/>
              </a:rPr>
              <a:t>aliquyam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erat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voluptua</a:t>
            </a:r>
            <a:r>
              <a:rPr lang="de-DE" sz="900" kern="0" spc="-60" dirty="0">
                <a:latin typeface="Calibri"/>
                <a:cs typeface="Calibri"/>
              </a:rPr>
              <a:t>. </a:t>
            </a:r>
            <a:r>
              <a:rPr lang="de-DE" sz="900" kern="0" spc="-60" dirty="0" err="1">
                <a:latin typeface="Calibri"/>
                <a:cs typeface="Calibri"/>
              </a:rPr>
              <a:t>At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vero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eos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accusam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justo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duo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dolores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ea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rebum</a:t>
            </a:r>
            <a:r>
              <a:rPr lang="de-DE" sz="900" kern="0" spc="-60" dirty="0">
                <a:latin typeface="Calibri"/>
                <a:cs typeface="Calibri"/>
              </a:rPr>
              <a:t>. Stet </a:t>
            </a:r>
            <a:r>
              <a:rPr lang="de-DE" sz="900" kern="0" spc="-60" dirty="0" err="1">
                <a:latin typeface="Calibri"/>
                <a:cs typeface="Calibri"/>
              </a:rPr>
              <a:t>clita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kasd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gubergren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no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sea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takimata</a:t>
            </a:r>
            <a:r>
              <a:rPr lang="de-DE" sz="900" kern="0" spc="-60" dirty="0">
                <a:latin typeface="Calibri"/>
                <a:cs typeface="Calibri"/>
              </a:rPr>
              <a:t> sanctus </a:t>
            </a:r>
            <a:r>
              <a:rPr lang="de-DE" sz="900" kern="0" spc="-60" dirty="0" err="1">
                <a:latin typeface="Calibri"/>
                <a:cs typeface="Calibri"/>
              </a:rPr>
              <a:t>est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Lorem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>
                <a:latin typeface="Calibri"/>
                <a:cs typeface="Calibri"/>
              </a:rPr>
              <a:t>.</a:t>
            </a:r>
            <a:endParaRPr lang="de-DE" sz="900" kern="0" spc="-60" dirty="0" smtClean="0">
              <a:latin typeface="Calibri"/>
              <a:cs typeface="Calibri"/>
            </a:endParaRPr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360561" y="175718"/>
            <a:ext cx="3600662" cy="350251"/>
          </a:xfrm>
          <a:prstGeom prst="rect">
            <a:avLst/>
          </a:prstGeom>
        </p:spPr>
        <p:txBody>
          <a:bodyPr/>
          <a:lstStyle>
            <a:lvl1pPr marL="266700" indent="-2667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SzPct val="120000"/>
              <a:buFont typeface="Lucida Grande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Geneva" charset="0"/>
                <a:sym typeface="Wingdings" pitchFamily="2" charset="2"/>
              </a:defRPr>
            </a:lvl1pPr>
            <a:lvl2pPr marL="541338" indent="-274638" algn="l" defTabSz="45720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90723"/>
              </a:buClr>
              <a:buSzPct val="100000"/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2pPr>
            <a:lvl3pPr marL="720725" indent="-1825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3pPr>
            <a:lvl4pPr marL="892175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Font typeface="Arial" pitchFamily="34" charset="0"/>
              <a:buChar char="•"/>
              <a:defRPr lang="de-DE" altLang="de-DE" sz="1400" kern="1200" dirty="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4pPr>
            <a:lvl5pPr marL="72072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Lucida Grande" charset="0"/>
              <a:buNone/>
            </a:pPr>
            <a:r>
              <a:rPr lang="de-DE" sz="2300" spc="200" dirty="0" smtClean="0">
                <a:solidFill>
                  <a:schemeClr val="bg1"/>
                </a:solidFill>
                <a:latin typeface="TrashHand"/>
                <a:cs typeface="TrashHand"/>
              </a:rPr>
              <a:t>Hier eine HEADLINE HINEIN</a:t>
            </a:r>
            <a:endParaRPr lang="de-DE" sz="2300" spc="200" dirty="0">
              <a:solidFill>
                <a:schemeClr val="bg1"/>
              </a:solidFill>
              <a:latin typeface="TrashHand"/>
              <a:cs typeface="TrashHand"/>
            </a:endParaRPr>
          </a:p>
        </p:txBody>
      </p:sp>
      <p:sp>
        <p:nvSpPr>
          <p:cNvPr id="13" name="Inhaltsplatzhalter 2"/>
          <p:cNvSpPr txBox="1">
            <a:spLocks/>
          </p:cNvSpPr>
          <p:nvPr/>
        </p:nvSpPr>
        <p:spPr>
          <a:xfrm>
            <a:off x="370733" y="573891"/>
            <a:ext cx="4618978" cy="410585"/>
          </a:xfrm>
          <a:prstGeom prst="rect">
            <a:avLst/>
          </a:prstGeom>
        </p:spPr>
        <p:txBody>
          <a:bodyPr/>
          <a:lstStyle>
            <a:lvl1pPr marL="266700" indent="-2667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SzPct val="120000"/>
              <a:buFont typeface="Lucida Grande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Geneva" charset="0"/>
                <a:sym typeface="Wingdings" pitchFamily="2" charset="2"/>
              </a:defRPr>
            </a:lvl1pPr>
            <a:lvl2pPr marL="541338" indent="-274638" algn="l" defTabSz="45720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90723"/>
              </a:buClr>
              <a:buSzPct val="100000"/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2pPr>
            <a:lvl3pPr marL="720725" indent="-1825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3pPr>
            <a:lvl4pPr marL="892175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Font typeface="Arial" pitchFamily="34" charset="0"/>
              <a:buChar char="•"/>
              <a:defRPr lang="de-DE" altLang="de-DE" sz="1400" kern="1200" dirty="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4pPr>
            <a:lvl5pPr marL="72072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Lucida Grande" charset="0"/>
              <a:buNone/>
            </a:pPr>
            <a:r>
              <a:rPr lang="de-DE" sz="2300" spc="200" dirty="0" smtClean="0">
                <a:solidFill>
                  <a:schemeClr val="bg1"/>
                </a:solidFill>
                <a:latin typeface="TrashHand"/>
                <a:cs typeface="TrashHand"/>
              </a:rPr>
              <a:t>Text TEXT TEXT RICHTIG GUTEN TEXT</a:t>
            </a:r>
            <a:endParaRPr lang="de-DE" sz="2300" spc="200" dirty="0">
              <a:solidFill>
                <a:schemeClr val="bg1"/>
              </a:solidFill>
              <a:latin typeface="TrashHand"/>
              <a:cs typeface="TrashHand"/>
            </a:endParaRPr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>
            <a:off x="370733" y="1005868"/>
            <a:ext cx="3600662" cy="370326"/>
          </a:xfrm>
          <a:prstGeom prst="rect">
            <a:avLst/>
          </a:prstGeom>
        </p:spPr>
        <p:txBody>
          <a:bodyPr/>
          <a:lstStyle>
            <a:lvl1pPr marL="266700" indent="-2667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SzPct val="120000"/>
              <a:buFont typeface="Lucida Grande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Geneva" charset="0"/>
                <a:sym typeface="Wingdings" pitchFamily="2" charset="2"/>
              </a:defRPr>
            </a:lvl1pPr>
            <a:lvl2pPr marL="541338" indent="-274638" algn="l" defTabSz="45720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90723"/>
              </a:buClr>
              <a:buSzPct val="100000"/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2pPr>
            <a:lvl3pPr marL="720725" indent="-1825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3pPr>
            <a:lvl4pPr marL="892175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Font typeface="Arial" pitchFamily="34" charset="0"/>
              <a:buChar char="•"/>
              <a:defRPr lang="de-DE" altLang="de-DE" sz="1400" kern="1200" dirty="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4pPr>
            <a:lvl5pPr marL="72072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90723"/>
              </a:buClr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Lucida Grande" charset="0"/>
              <a:buNone/>
            </a:pPr>
            <a:r>
              <a:rPr lang="de-DE" sz="2300" spc="200" dirty="0" smtClean="0">
                <a:solidFill>
                  <a:schemeClr val="bg1"/>
                </a:solidFill>
                <a:latin typeface="TrashHand"/>
                <a:cs typeface="TrashHand"/>
              </a:rPr>
              <a:t>einsetzen!</a:t>
            </a:r>
            <a:endParaRPr lang="de-DE" sz="2300" spc="200" dirty="0">
              <a:solidFill>
                <a:schemeClr val="bg1"/>
              </a:solidFill>
              <a:latin typeface="TrashHand"/>
              <a:cs typeface="TrashHand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70733" y="4603142"/>
            <a:ext cx="3895912" cy="49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12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ZWISCHENÜBERSCHRIFT</a:t>
            </a:r>
          </a:p>
          <a:p>
            <a:pPr>
              <a:lnSpc>
                <a:spcPct val="110000"/>
              </a:lnSpc>
            </a:pPr>
            <a:r>
              <a:rPr lang="de-DE" sz="12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ZWEIZEILIG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368548" y="5029008"/>
            <a:ext cx="2172779" cy="115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900" kern="0" spc="-60" dirty="0" err="1">
                <a:latin typeface="Calibri"/>
                <a:cs typeface="Calibri"/>
              </a:rPr>
              <a:t>ULorem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consetetur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sadipscing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elitr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nonumy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eirmod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tempor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invidunt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ut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labore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dolore</a:t>
            </a:r>
            <a:r>
              <a:rPr lang="de-DE" sz="900" kern="0" spc="-60" dirty="0">
                <a:latin typeface="Calibri"/>
                <a:cs typeface="Calibri"/>
              </a:rPr>
              <a:t> magna </a:t>
            </a:r>
            <a:r>
              <a:rPr lang="de-DE" sz="900" kern="0" spc="-60" dirty="0" err="1">
                <a:latin typeface="Calibri"/>
                <a:cs typeface="Calibri"/>
              </a:rPr>
              <a:t>aliquyam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erat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voluptua</a:t>
            </a:r>
            <a:r>
              <a:rPr lang="de-DE" sz="900" kern="0" spc="-60" dirty="0">
                <a:latin typeface="Calibri"/>
                <a:cs typeface="Calibri"/>
              </a:rPr>
              <a:t>. </a:t>
            </a:r>
            <a:r>
              <a:rPr lang="de-DE" sz="900" kern="0" spc="-60" dirty="0" err="1">
                <a:latin typeface="Calibri"/>
                <a:cs typeface="Calibri"/>
              </a:rPr>
              <a:t>At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vero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eos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accusam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justo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duo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dolores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ea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rebum</a:t>
            </a:r>
            <a:r>
              <a:rPr lang="de-DE" sz="900" kern="0" spc="-60" dirty="0">
                <a:latin typeface="Calibri"/>
                <a:cs typeface="Calibri"/>
              </a:rPr>
              <a:t>. Stet </a:t>
            </a:r>
            <a:r>
              <a:rPr lang="de-DE" sz="900" kern="0" spc="-60" dirty="0" err="1">
                <a:latin typeface="Calibri"/>
                <a:cs typeface="Calibri"/>
              </a:rPr>
              <a:t>clita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kasd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gubergren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no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sea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takimata</a:t>
            </a:r>
            <a:r>
              <a:rPr lang="de-DE" sz="900" kern="0" spc="-60" dirty="0">
                <a:latin typeface="Calibri"/>
                <a:cs typeface="Calibri"/>
              </a:rPr>
              <a:t> sanctus </a:t>
            </a:r>
            <a:r>
              <a:rPr lang="de-DE" sz="900" kern="0" spc="-60" dirty="0" err="1">
                <a:latin typeface="Calibri"/>
                <a:cs typeface="Calibri"/>
              </a:rPr>
              <a:t>est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Lorem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 smtClean="0">
                <a:latin typeface="Calibri"/>
                <a:cs typeface="Calibri"/>
              </a:rPr>
              <a:t>.</a:t>
            </a:r>
          </a:p>
        </p:txBody>
      </p:sp>
      <p:sp>
        <p:nvSpPr>
          <p:cNvPr id="2" name="Rechteck 1"/>
          <p:cNvSpPr/>
          <p:nvPr/>
        </p:nvSpPr>
        <p:spPr>
          <a:xfrm>
            <a:off x="5051173" y="255588"/>
            <a:ext cx="4571737" cy="26517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7840103" y="2900841"/>
            <a:ext cx="1782808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de-DE" sz="900" kern="0" spc="-60" dirty="0" smtClean="0">
                <a:latin typeface="Calibri"/>
                <a:cs typeface="Calibri"/>
              </a:rPr>
              <a:t>Bildunterschrift, Copyright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5311620" y="410724"/>
            <a:ext cx="3895912" cy="735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23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Headline auf dem Bild </a:t>
            </a:r>
            <a:br>
              <a:rPr lang="de-DE" sz="23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de-DE" sz="23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passendes Bild finden!</a:t>
            </a:r>
            <a:endParaRPr lang="de-DE" sz="2300" b="1" kern="0" dirty="0">
              <a:solidFill>
                <a:schemeClr val="accent5">
                  <a:lumMod val="50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24" name="Bild 23" descr="Element 4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202" y="4936586"/>
            <a:ext cx="429810" cy="409972"/>
          </a:xfrm>
          <a:prstGeom prst="rect">
            <a:avLst/>
          </a:prstGeom>
        </p:spPr>
      </p:pic>
      <p:pic>
        <p:nvPicPr>
          <p:cNvPr id="25" name="Bild 24" descr="Element 5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577" y="5407159"/>
            <a:ext cx="402474" cy="409972"/>
          </a:xfrm>
          <a:prstGeom prst="rect">
            <a:avLst/>
          </a:prstGeom>
        </p:spPr>
      </p:pic>
      <p:pic>
        <p:nvPicPr>
          <p:cNvPr id="26" name="Bild 25" descr="Element 5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577" y="5912082"/>
            <a:ext cx="402474" cy="420929"/>
          </a:xfrm>
          <a:prstGeom prst="rect">
            <a:avLst/>
          </a:prstGeom>
        </p:spPr>
      </p:pic>
      <p:pic>
        <p:nvPicPr>
          <p:cNvPr id="27" name="Bild 26" descr="Element 5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202" y="4454461"/>
            <a:ext cx="426776" cy="414657"/>
          </a:xfrm>
          <a:prstGeom prst="rect">
            <a:avLst/>
          </a:prstGeom>
        </p:spPr>
      </p:pic>
      <p:sp>
        <p:nvSpPr>
          <p:cNvPr id="28" name="Textfeld 27"/>
          <p:cNvSpPr txBox="1"/>
          <p:nvPr/>
        </p:nvSpPr>
        <p:spPr>
          <a:xfrm>
            <a:off x="5606434" y="4471396"/>
            <a:ext cx="3003659" cy="39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900" b="1" kern="0" spc="-60" dirty="0" smtClean="0">
                <a:latin typeface="Calibri"/>
                <a:cs typeface="Calibri"/>
              </a:rPr>
              <a:t>Mehr </a:t>
            </a:r>
            <a:r>
              <a:rPr lang="de-DE" sz="900" b="1" kern="0" spc="-60" dirty="0" err="1" smtClean="0">
                <a:latin typeface="Calibri"/>
                <a:cs typeface="Calibri"/>
              </a:rPr>
              <a:t>Pictos</a:t>
            </a:r>
            <a:r>
              <a:rPr lang="de-DE" sz="900" b="1" kern="0" spc="-60" dirty="0" smtClean="0">
                <a:latin typeface="Calibri"/>
                <a:cs typeface="Calibri"/>
              </a:rPr>
              <a:t> gibt es hier:</a:t>
            </a:r>
          </a:p>
          <a:p>
            <a:pPr>
              <a:lnSpc>
                <a:spcPct val="110000"/>
              </a:lnSpc>
            </a:pPr>
            <a:r>
              <a:rPr lang="de-DE" sz="900" kern="0" spc="-60" dirty="0">
                <a:latin typeface="Calibri"/>
                <a:cs typeface="Calibri"/>
              </a:rPr>
              <a:t>https://</a:t>
            </a:r>
            <a:r>
              <a:rPr lang="de-DE" sz="900" kern="0" spc="-60" dirty="0" err="1">
                <a:latin typeface="Calibri"/>
                <a:cs typeface="Calibri"/>
              </a:rPr>
              <a:t>material.io</a:t>
            </a:r>
            <a:r>
              <a:rPr lang="de-DE" sz="900" kern="0" spc="-60" dirty="0">
                <a:latin typeface="Calibri"/>
                <a:cs typeface="Calibri"/>
              </a:rPr>
              <a:t>/</a:t>
            </a:r>
            <a:r>
              <a:rPr lang="de-DE" sz="900" kern="0" spc="-60" dirty="0" err="1">
                <a:latin typeface="Calibri"/>
                <a:cs typeface="Calibri"/>
              </a:rPr>
              <a:t>resources</a:t>
            </a:r>
            <a:r>
              <a:rPr lang="de-DE" sz="900" kern="0" spc="-60" dirty="0">
                <a:latin typeface="Calibri"/>
                <a:cs typeface="Calibri"/>
              </a:rPr>
              <a:t>/</a:t>
            </a:r>
            <a:r>
              <a:rPr lang="de-DE" sz="900" kern="0" spc="-60" dirty="0" err="1">
                <a:latin typeface="Calibri"/>
                <a:cs typeface="Calibri"/>
              </a:rPr>
              <a:t>icons</a:t>
            </a:r>
            <a:r>
              <a:rPr lang="de-DE" sz="900" kern="0" spc="-60" dirty="0">
                <a:latin typeface="Calibri"/>
                <a:cs typeface="Calibri"/>
              </a:rPr>
              <a:t>/?</a:t>
            </a:r>
            <a:r>
              <a:rPr lang="de-DE" sz="900" kern="0" spc="-60" dirty="0" err="1">
                <a:latin typeface="Calibri"/>
                <a:cs typeface="Calibri"/>
              </a:rPr>
              <a:t>icon</a:t>
            </a:r>
            <a:r>
              <a:rPr lang="de-DE" sz="900" kern="0" spc="-60" dirty="0">
                <a:latin typeface="Calibri"/>
                <a:cs typeface="Calibri"/>
              </a:rPr>
              <a:t>=</a:t>
            </a:r>
            <a:r>
              <a:rPr lang="de-DE" sz="900" kern="0" spc="-60" dirty="0" err="1">
                <a:latin typeface="Calibri"/>
                <a:cs typeface="Calibri"/>
              </a:rPr>
              <a:t>offline_bolt&amp;style</a:t>
            </a:r>
            <a:r>
              <a:rPr lang="de-DE" sz="900" kern="0" spc="-60" dirty="0">
                <a:latin typeface="Calibri"/>
                <a:cs typeface="Calibri"/>
              </a:rPr>
              <a:t>=</a:t>
            </a:r>
            <a:r>
              <a:rPr lang="de-DE" sz="900" kern="0" spc="-60" dirty="0" err="1">
                <a:latin typeface="Calibri"/>
                <a:cs typeface="Calibri"/>
              </a:rPr>
              <a:t>baseline</a:t>
            </a:r>
            <a:endParaRPr lang="de-DE" sz="900" kern="0" spc="-60" dirty="0" smtClean="0">
              <a:latin typeface="Calibri"/>
              <a:cs typeface="Calibri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5606434" y="4936586"/>
            <a:ext cx="2517515" cy="39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900" kern="0" spc="-60" dirty="0" err="1">
                <a:latin typeface="Calibri"/>
                <a:cs typeface="Calibri"/>
              </a:rPr>
              <a:t>ULorem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consetetur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sadipscing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elitr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nonumy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eirmod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 smtClean="0">
                <a:latin typeface="Calibri"/>
                <a:cs typeface="Calibri"/>
              </a:rPr>
              <a:t>tempor</a:t>
            </a:r>
            <a:endParaRPr lang="de-DE" sz="900" kern="0" spc="-60" dirty="0" smtClean="0">
              <a:latin typeface="Calibri"/>
              <a:cs typeface="Calibri"/>
            </a:endParaRPr>
          </a:p>
        </p:txBody>
      </p:sp>
      <p:pic>
        <p:nvPicPr>
          <p:cNvPr id="37" name="Bild 36" descr="Element 17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38272" y="4517789"/>
            <a:ext cx="1242978" cy="1790705"/>
          </a:xfrm>
          <a:prstGeom prst="rect">
            <a:avLst/>
          </a:prstGeom>
        </p:spPr>
      </p:pic>
      <p:sp>
        <p:nvSpPr>
          <p:cNvPr id="30" name="Textfeld 29"/>
          <p:cNvSpPr txBox="1"/>
          <p:nvPr/>
        </p:nvSpPr>
        <p:spPr>
          <a:xfrm>
            <a:off x="5606434" y="5407159"/>
            <a:ext cx="2517515" cy="39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900" kern="0" spc="-60" dirty="0" err="1">
                <a:latin typeface="Calibri"/>
                <a:cs typeface="Calibri"/>
              </a:rPr>
              <a:t>ULorem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consetetur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sadipscing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elitr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nonumy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eirmod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 smtClean="0">
                <a:latin typeface="Calibri"/>
                <a:cs typeface="Calibri"/>
              </a:rPr>
              <a:t>tempor</a:t>
            </a:r>
            <a:endParaRPr lang="de-DE" sz="900" kern="0" spc="-60" dirty="0" smtClean="0">
              <a:latin typeface="Calibri"/>
              <a:cs typeface="Calibri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606434" y="5912082"/>
            <a:ext cx="2517515" cy="39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900" kern="0" spc="-60" dirty="0" err="1">
                <a:latin typeface="Calibri"/>
                <a:cs typeface="Calibri"/>
              </a:rPr>
              <a:t>ULorem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consetetur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sadipscing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elitr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nonumy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eirmod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 smtClean="0">
                <a:latin typeface="Calibri"/>
                <a:cs typeface="Calibri"/>
              </a:rPr>
              <a:t>tempor</a:t>
            </a:r>
            <a:endParaRPr lang="de-DE" sz="900" kern="0" spc="-60" dirty="0" smtClean="0">
              <a:latin typeface="Calibri"/>
              <a:cs typeface="Calibri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4961596" y="3157146"/>
            <a:ext cx="2172779" cy="100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endParaRPr lang="de-DE" sz="900" kern="0" spc="-60" dirty="0"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de-DE" sz="900" kern="0" spc="-60" dirty="0" err="1" smtClean="0">
                <a:latin typeface="Calibri"/>
                <a:cs typeface="Calibri"/>
              </a:rPr>
              <a:t>Lorem</a:t>
            </a:r>
            <a:r>
              <a:rPr lang="de-DE" sz="900" kern="0" spc="-60" dirty="0" smtClean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consetetur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sadipscing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elitr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nonumy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eirmod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tempor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invidunt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ut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labore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dolore</a:t>
            </a:r>
            <a:r>
              <a:rPr lang="de-DE" sz="900" kern="0" spc="-60" dirty="0">
                <a:latin typeface="Calibri"/>
                <a:cs typeface="Calibri"/>
              </a:rPr>
              <a:t> magna </a:t>
            </a:r>
            <a:r>
              <a:rPr lang="de-DE" sz="900" kern="0" spc="-60" dirty="0" err="1">
                <a:latin typeface="Calibri"/>
                <a:cs typeface="Calibri"/>
              </a:rPr>
              <a:t>aliquyam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erat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voluptua</a:t>
            </a:r>
            <a:r>
              <a:rPr lang="de-DE" sz="900" kern="0" spc="-60" dirty="0">
                <a:latin typeface="Calibri"/>
                <a:cs typeface="Calibri"/>
              </a:rPr>
              <a:t>. </a:t>
            </a:r>
            <a:r>
              <a:rPr lang="de-DE" sz="900" kern="0" spc="-60" dirty="0" err="1">
                <a:latin typeface="Calibri"/>
                <a:cs typeface="Calibri"/>
              </a:rPr>
              <a:t>At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vero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eos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accusam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justo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duo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dolores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ea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rebum</a:t>
            </a:r>
            <a:r>
              <a:rPr lang="de-DE" sz="900" kern="0" spc="-60" dirty="0">
                <a:latin typeface="Calibri"/>
                <a:cs typeface="Calibri"/>
              </a:rPr>
              <a:t>. </a:t>
            </a:r>
            <a:endParaRPr lang="de-DE" sz="900" kern="0" spc="-60" dirty="0" smtClean="0">
              <a:latin typeface="Calibri"/>
              <a:cs typeface="Calibri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7171719" y="3151855"/>
            <a:ext cx="2172779" cy="1004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endParaRPr lang="de-DE" sz="900" kern="0" spc="-60" dirty="0"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de-DE" sz="900" kern="0" spc="-60" dirty="0" err="1" smtClean="0">
                <a:latin typeface="Calibri"/>
                <a:cs typeface="Calibri"/>
              </a:rPr>
              <a:t>Lorem</a:t>
            </a:r>
            <a:r>
              <a:rPr lang="de-DE" sz="900" kern="0" spc="-60" dirty="0" smtClean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consetetur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sadipscing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elitr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nonumy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eirmod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tempor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invidunt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ut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labore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dolore</a:t>
            </a:r>
            <a:r>
              <a:rPr lang="de-DE" sz="900" kern="0" spc="-60" dirty="0">
                <a:latin typeface="Calibri"/>
                <a:cs typeface="Calibri"/>
              </a:rPr>
              <a:t> magna </a:t>
            </a:r>
            <a:r>
              <a:rPr lang="de-DE" sz="900" kern="0" spc="-60" dirty="0" err="1">
                <a:latin typeface="Calibri"/>
                <a:cs typeface="Calibri"/>
              </a:rPr>
              <a:t>aliquyam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erat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voluptua</a:t>
            </a:r>
            <a:r>
              <a:rPr lang="de-DE" sz="900" kern="0" spc="-60" dirty="0">
                <a:latin typeface="Calibri"/>
                <a:cs typeface="Calibri"/>
              </a:rPr>
              <a:t>. </a:t>
            </a:r>
            <a:r>
              <a:rPr lang="de-DE" sz="900" kern="0" spc="-60" dirty="0" err="1">
                <a:latin typeface="Calibri"/>
                <a:cs typeface="Calibri"/>
              </a:rPr>
              <a:t>At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vero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eos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accusam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justo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duo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dolores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ea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rebum</a:t>
            </a:r>
            <a:r>
              <a:rPr lang="de-DE" sz="900" kern="0" spc="-60" dirty="0">
                <a:latin typeface="Calibri"/>
                <a:cs typeface="Calibri"/>
              </a:rPr>
              <a:t>. Stet </a:t>
            </a:r>
            <a:r>
              <a:rPr lang="de-DE" sz="900" kern="0" spc="-60" dirty="0" err="1">
                <a:latin typeface="Calibri"/>
                <a:cs typeface="Calibri"/>
              </a:rPr>
              <a:t>clita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kasd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gubergren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 smtClean="0">
                <a:latin typeface="Calibri"/>
                <a:cs typeface="Calibri"/>
              </a:rPr>
              <a:t>no</a:t>
            </a:r>
            <a:endParaRPr lang="de-DE" sz="900" kern="0" spc="-60" dirty="0" smtClean="0">
              <a:latin typeface="Calibri"/>
              <a:cs typeface="Calibri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969784" y="3072118"/>
            <a:ext cx="38959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12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ZWISCHENÜBERSCHRIFT EINZEILIG VOLLE BREITE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2570686" y="2102909"/>
            <a:ext cx="2172779" cy="2222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900" kern="0" spc="-60" dirty="0" err="1">
                <a:latin typeface="Calibri"/>
                <a:cs typeface="Calibri"/>
              </a:rPr>
              <a:t>ULorem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consetetur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sadipscing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elitr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nonumy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eirmod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tempor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invidunt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ut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labore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dolore</a:t>
            </a:r>
            <a:r>
              <a:rPr lang="de-DE" sz="900" kern="0" spc="-60" dirty="0">
                <a:latin typeface="Calibri"/>
                <a:cs typeface="Calibri"/>
              </a:rPr>
              <a:t> magna </a:t>
            </a:r>
            <a:r>
              <a:rPr lang="de-DE" sz="900" kern="0" spc="-60" dirty="0" err="1">
                <a:latin typeface="Calibri"/>
                <a:cs typeface="Calibri"/>
              </a:rPr>
              <a:t>aliquyam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erat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voluptua</a:t>
            </a:r>
            <a:r>
              <a:rPr lang="de-DE" sz="900" kern="0" spc="-60" dirty="0">
                <a:latin typeface="Calibri"/>
                <a:cs typeface="Calibri"/>
              </a:rPr>
              <a:t>. </a:t>
            </a:r>
            <a:r>
              <a:rPr lang="de-DE" sz="900" kern="0" spc="-60" dirty="0" err="1">
                <a:latin typeface="Calibri"/>
                <a:cs typeface="Calibri"/>
              </a:rPr>
              <a:t>At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vero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eos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accusam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justo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duo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dolores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ea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rebum</a:t>
            </a:r>
            <a:r>
              <a:rPr lang="de-DE" sz="900" kern="0" spc="-60" dirty="0">
                <a:latin typeface="Calibri"/>
                <a:cs typeface="Calibri"/>
              </a:rPr>
              <a:t>. Stet </a:t>
            </a:r>
            <a:r>
              <a:rPr lang="de-DE" sz="900" kern="0" spc="-60" dirty="0" err="1">
                <a:latin typeface="Calibri"/>
                <a:cs typeface="Calibri"/>
              </a:rPr>
              <a:t>clita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kasd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gubergren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no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sea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takimata</a:t>
            </a:r>
            <a:r>
              <a:rPr lang="de-DE" sz="900" kern="0" spc="-60" dirty="0">
                <a:latin typeface="Calibri"/>
                <a:cs typeface="Calibri"/>
              </a:rPr>
              <a:t> sanctus </a:t>
            </a:r>
            <a:r>
              <a:rPr lang="de-DE" sz="900" kern="0" spc="-60" dirty="0" err="1">
                <a:latin typeface="Calibri"/>
                <a:cs typeface="Calibri"/>
              </a:rPr>
              <a:t>est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Lorem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>
                <a:latin typeface="Calibri"/>
                <a:cs typeface="Calibri"/>
              </a:rPr>
              <a:t>. </a:t>
            </a:r>
            <a:endParaRPr lang="de-DE" sz="900" kern="0" spc="-60" dirty="0" smtClean="0"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endParaRPr lang="de-DE" sz="900" kern="0" spc="-60" dirty="0"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de-DE" sz="900" kern="0" spc="-60" dirty="0" err="1" smtClean="0">
                <a:latin typeface="Calibri"/>
                <a:cs typeface="Calibri"/>
              </a:rPr>
              <a:t>Lorem</a:t>
            </a:r>
            <a:r>
              <a:rPr lang="de-DE" sz="900" kern="0" spc="-60" dirty="0" smtClean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sit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amet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consetetur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sadipscing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elitr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nonumy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eirmod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tempor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invidunt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ut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labore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dolore</a:t>
            </a:r>
            <a:r>
              <a:rPr lang="de-DE" sz="900" kern="0" spc="-60" dirty="0">
                <a:latin typeface="Calibri"/>
                <a:cs typeface="Calibri"/>
              </a:rPr>
              <a:t> magna </a:t>
            </a:r>
            <a:r>
              <a:rPr lang="de-DE" sz="900" kern="0" spc="-60" dirty="0" err="1">
                <a:latin typeface="Calibri"/>
                <a:cs typeface="Calibri"/>
              </a:rPr>
              <a:t>aliquyam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erat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sed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diam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voluptua</a:t>
            </a:r>
            <a:r>
              <a:rPr lang="de-DE" sz="900" kern="0" spc="-60" dirty="0">
                <a:latin typeface="Calibri"/>
                <a:cs typeface="Calibri"/>
              </a:rPr>
              <a:t>. </a:t>
            </a:r>
            <a:r>
              <a:rPr lang="de-DE" sz="900" kern="0" spc="-60" dirty="0" err="1">
                <a:latin typeface="Calibri"/>
                <a:cs typeface="Calibri"/>
              </a:rPr>
              <a:t>At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vero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eos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accusam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justo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duo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dolores</a:t>
            </a:r>
            <a:r>
              <a:rPr lang="de-DE" sz="900" kern="0" spc="-60" dirty="0">
                <a:latin typeface="Calibri"/>
                <a:cs typeface="Calibri"/>
              </a:rPr>
              <a:t> et </a:t>
            </a:r>
            <a:r>
              <a:rPr lang="de-DE" sz="900" kern="0" spc="-60" dirty="0" err="1">
                <a:latin typeface="Calibri"/>
                <a:cs typeface="Calibri"/>
              </a:rPr>
              <a:t>ea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rebum</a:t>
            </a:r>
            <a:r>
              <a:rPr lang="de-DE" sz="900" kern="0" spc="-60" dirty="0">
                <a:latin typeface="Calibri"/>
                <a:cs typeface="Calibri"/>
              </a:rPr>
              <a:t>. Stet </a:t>
            </a:r>
            <a:r>
              <a:rPr lang="de-DE" sz="900" kern="0" spc="-60" dirty="0" err="1">
                <a:latin typeface="Calibri"/>
                <a:cs typeface="Calibri"/>
              </a:rPr>
              <a:t>clita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kasd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gubergren</a:t>
            </a:r>
            <a:r>
              <a:rPr lang="de-DE" sz="900" kern="0" spc="-60" dirty="0">
                <a:latin typeface="Calibri"/>
                <a:cs typeface="Calibri"/>
              </a:rPr>
              <a:t>, </a:t>
            </a:r>
            <a:r>
              <a:rPr lang="de-DE" sz="900" kern="0" spc="-60" dirty="0" err="1">
                <a:latin typeface="Calibri"/>
                <a:cs typeface="Calibri"/>
              </a:rPr>
              <a:t>no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sea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takimata</a:t>
            </a:r>
            <a:r>
              <a:rPr lang="de-DE" sz="900" kern="0" spc="-60" dirty="0">
                <a:latin typeface="Calibri"/>
                <a:cs typeface="Calibri"/>
              </a:rPr>
              <a:t> sanctus </a:t>
            </a:r>
            <a:r>
              <a:rPr lang="de-DE" sz="900" kern="0" spc="-60" dirty="0" err="1">
                <a:latin typeface="Calibri"/>
                <a:cs typeface="Calibri"/>
              </a:rPr>
              <a:t>est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Lorem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>
                <a:latin typeface="Calibri"/>
                <a:cs typeface="Calibri"/>
              </a:rPr>
              <a:t>ipsum</a:t>
            </a:r>
            <a:r>
              <a:rPr lang="de-DE" sz="900" kern="0" spc="-60" dirty="0">
                <a:latin typeface="Calibri"/>
                <a:cs typeface="Calibri"/>
              </a:rPr>
              <a:t> </a:t>
            </a:r>
            <a:r>
              <a:rPr lang="de-DE" sz="900" kern="0" spc="-60" dirty="0" err="1" smtClean="0">
                <a:latin typeface="Calibri"/>
                <a:cs typeface="Calibri"/>
              </a:rPr>
              <a:t>dolor</a:t>
            </a:r>
            <a:endParaRPr lang="de-DE" sz="900" kern="0" spc="-60" dirty="0" smtClean="0">
              <a:latin typeface="Calibri"/>
              <a:cs typeface="Calibri"/>
            </a:endParaRPr>
          </a:p>
        </p:txBody>
      </p:sp>
      <p:pic>
        <p:nvPicPr>
          <p:cNvPr id="20" name="Bild 19" descr="Element 18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666" y="1621641"/>
            <a:ext cx="1128059" cy="109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62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Element 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47" y="5825404"/>
            <a:ext cx="444135" cy="409971"/>
          </a:xfrm>
          <a:prstGeom prst="rect">
            <a:avLst/>
          </a:prstGeom>
        </p:spPr>
      </p:pic>
      <p:pic>
        <p:nvPicPr>
          <p:cNvPr id="3" name="Bild 2" descr="Element 4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33" y="5825404"/>
            <a:ext cx="448326" cy="409972"/>
          </a:xfrm>
          <a:prstGeom prst="rect">
            <a:avLst/>
          </a:prstGeom>
        </p:spPr>
      </p:pic>
      <p:pic>
        <p:nvPicPr>
          <p:cNvPr id="8" name="Bild 7" descr="Element 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163" y="5825404"/>
            <a:ext cx="453019" cy="409972"/>
          </a:xfrm>
          <a:prstGeom prst="rect">
            <a:avLst/>
          </a:prstGeom>
        </p:spPr>
      </p:pic>
      <p:pic>
        <p:nvPicPr>
          <p:cNvPr id="9" name="Bild 8" descr="Element 49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442" y="5814446"/>
            <a:ext cx="429810" cy="409972"/>
          </a:xfrm>
          <a:prstGeom prst="rect">
            <a:avLst/>
          </a:prstGeom>
        </p:spPr>
      </p:pic>
      <p:pic>
        <p:nvPicPr>
          <p:cNvPr id="10" name="Bild 9" descr="Element 50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642" y="5825404"/>
            <a:ext cx="444136" cy="409972"/>
          </a:xfrm>
          <a:prstGeom prst="rect">
            <a:avLst/>
          </a:prstGeom>
        </p:spPr>
      </p:pic>
      <p:pic>
        <p:nvPicPr>
          <p:cNvPr id="11" name="Bild 10" descr="Element 5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651" y="5814446"/>
            <a:ext cx="466370" cy="420929"/>
          </a:xfrm>
          <a:prstGeom prst="rect">
            <a:avLst/>
          </a:prstGeom>
        </p:spPr>
      </p:pic>
      <p:pic>
        <p:nvPicPr>
          <p:cNvPr id="12" name="Bild 11" descr="Element 52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482" y="5825404"/>
            <a:ext cx="453688" cy="409972"/>
          </a:xfrm>
          <a:prstGeom prst="rect">
            <a:avLst/>
          </a:prstGeom>
        </p:spPr>
      </p:pic>
      <p:sp>
        <p:nvSpPr>
          <p:cNvPr id="13" name="Titel 1"/>
          <p:cNvSpPr>
            <a:spLocks noGrp="1"/>
          </p:cNvSpPr>
          <p:nvPr>
            <p:ph type="title" idx="4294967295"/>
          </p:nvPr>
        </p:nvSpPr>
        <p:spPr>
          <a:xfrm>
            <a:off x="328613" y="247650"/>
            <a:ext cx="8811421" cy="8509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ELEMENTE</a:t>
            </a:r>
            <a:endParaRPr lang="de-DE" dirty="0"/>
          </a:p>
        </p:txBody>
      </p:sp>
      <p:pic>
        <p:nvPicPr>
          <p:cNvPr id="14" name="Bild 13" descr="Element 2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56" y="5983558"/>
            <a:ext cx="1839758" cy="251818"/>
          </a:xfrm>
          <a:prstGeom prst="rect">
            <a:avLst/>
          </a:prstGeom>
        </p:spPr>
      </p:pic>
      <p:pic>
        <p:nvPicPr>
          <p:cNvPr id="15" name="Bild 14" descr="Element 14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56" y="4647125"/>
            <a:ext cx="1807015" cy="1208124"/>
          </a:xfrm>
          <a:prstGeom prst="rect">
            <a:avLst/>
          </a:prstGeom>
        </p:spPr>
      </p:pic>
      <p:pic>
        <p:nvPicPr>
          <p:cNvPr id="16" name="Bild 15" descr="Element 18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112" y="4556944"/>
            <a:ext cx="1765088" cy="1678431"/>
          </a:xfrm>
          <a:prstGeom prst="rect">
            <a:avLst/>
          </a:prstGeom>
        </p:spPr>
      </p:pic>
      <p:pic>
        <p:nvPicPr>
          <p:cNvPr id="17" name="Bild 16" descr="Element 13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50" y="1711970"/>
            <a:ext cx="3395463" cy="1424944"/>
          </a:xfrm>
          <a:prstGeom prst="rect">
            <a:avLst/>
          </a:prstGeom>
        </p:spPr>
      </p:pic>
      <p:pic>
        <p:nvPicPr>
          <p:cNvPr id="18" name="Bild 17" descr="Element 19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31" y="4081677"/>
            <a:ext cx="1247861" cy="1289924"/>
          </a:xfrm>
          <a:prstGeom prst="rect">
            <a:avLst/>
          </a:prstGeom>
        </p:spPr>
      </p:pic>
      <p:pic>
        <p:nvPicPr>
          <p:cNvPr id="19" name="Bild 18" descr="screenshot_981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764" y="1587398"/>
            <a:ext cx="2904512" cy="1107346"/>
          </a:xfrm>
          <a:prstGeom prst="rect">
            <a:avLst/>
          </a:prstGeom>
        </p:spPr>
      </p:pic>
      <p:pic>
        <p:nvPicPr>
          <p:cNvPr id="22" name="Bild 21" descr="Element 19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384" y="942436"/>
            <a:ext cx="1247861" cy="1289924"/>
          </a:xfrm>
          <a:prstGeom prst="rect">
            <a:avLst/>
          </a:prstGeom>
        </p:spPr>
      </p:pic>
      <p:pic>
        <p:nvPicPr>
          <p:cNvPr id="20" name="Bild 19" descr="Element 16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164" y="2969182"/>
            <a:ext cx="2432547" cy="1107345"/>
          </a:xfrm>
          <a:prstGeom prst="rect">
            <a:avLst/>
          </a:prstGeom>
        </p:spPr>
      </p:pic>
      <p:pic>
        <p:nvPicPr>
          <p:cNvPr id="21" name="Bild 20" descr="Element 15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764" y="2969183"/>
            <a:ext cx="2142768" cy="1107345"/>
          </a:xfrm>
          <a:prstGeom prst="rect">
            <a:avLst/>
          </a:prstGeom>
        </p:spPr>
      </p:pic>
      <p:pic>
        <p:nvPicPr>
          <p:cNvPr id="23" name="Bild 22" descr="Element 17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194" y="4012069"/>
            <a:ext cx="1012058" cy="136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795837"/>
      </p:ext>
    </p:extLst>
  </p:cSld>
  <p:clrMapOvr>
    <a:masterClrMapping/>
  </p:clrMapOvr>
</p:sld>
</file>

<file path=ppt/theme/theme1.xml><?xml version="1.0" encoding="utf-8"?>
<a:theme xmlns:a="http://schemas.openxmlformats.org/drawingml/2006/main" name="GEW-Masterfolie ohne Kopfgrafi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GEW_CD_2014_Praesentation_v4 [Kompatibilitätsmodus]" id="{522FA28A-0738-48C1-AB9B-78CEC93454AF}" vid="{FB37B8B8-190F-484F-AFD6-0F1F5CF337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GEW_PowerPoint-Vorlage_2014</Template>
  <TotalTime>0</TotalTime>
  <Words>651</Words>
  <Application>Microsoft Macintosh PowerPoint</Application>
  <PresentationFormat>A4-Papier (210x297 mm)</PresentationFormat>
  <Paragraphs>45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GEW-Masterfolie ohne Kopfgrafik</vt:lpstr>
      <vt:lpstr>PowerPoint-Präsentation</vt:lpstr>
      <vt:lpstr>PowerPoint-Präsentation</vt:lpstr>
      <vt:lpstr>ELEMENTE</vt:lpstr>
    </vt:vector>
  </TitlesOfParts>
  <Company>Hauptvorstand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 Müller</dc:creator>
  <cp:lastModifiedBy>Jürgen Scheper</cp:lastModifiedBy>
  <cp:revision>79</cp:revision>
  <cp:lastPrinted>2019-09-19T15:50:20Z</cp:lastPrinted>
  <dcterms:created xsi:type="dcterms:W3CDTF">2015-01-09T11:59:32Z</dcterms:created>
  <dcterms:modified xsi:type="dcterms:W3CDTF">2019-09-20T07:05:47Z</dcterms:modified>
  <cp:contentStatus/>
</cp:coreProperties>
</file>